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43"/>
  </p:notesMasterIdLst>
  <p:sldIdLst>
    <p:sldId id="259" r:id="rId6"/>
    <p:sldId id="262" r:id="rId7"/>
    <p:sldId id="265" r:id="rId8"/>
    <p:sldId id="268" r:id="rId9"/>
    <p:sldId id="271" r:id="rId10"/>
    <p:sldId id="274" r:id="rId11"/>
    <p:sldId id="277" r:id="rId12"/>
    <p:sldId id="280" r:id="rId13"/>
    <p:sldId id="283" r:id="rId14"/>
    <p:sldId id="286" r:id="rId15"/>
    <p:sldId id="289" r:id="rId16"/>
    <p:sldId id="292" r:id="rId17"/>
    <p:sldId id="295" r:id="rId18"/>
    <p:sldId id="298" r:id="rId19"/>
    <p:sldId id="301" r:id="rId20"/>
    <p:sldId id="304" r:id="rId21"/>
    <p:sldId id="307" r:id="rId22"/>
    <p:sldId id="310" r:id="rId23"/>
    <p:sldId id="313" r:id="rId24"/>
    <p:sldId id="316" r:id="rId25"/>
    <p:sldId id="319" r:id="rId26"/>
    <p:sldId id="322" r:id="rId27"/>
    <p:sldId id="325" r:id="rId28"/>
    <p:sldId id="331" r:id="rId29"/>
    <p:sldId id="328" r:id="rId30"/>
    <p:sldId id="334" r:id="rId31"/>
    <p:sldId id="365" r:id="rId32"/>
    <p:sldId id="337" r:id="rId33"/>
    <p:sldId id="340" r:id="rId34"/>
    <p:sldId id="343" r:id="rId35"/>
    <p:sldId id="346" r:id="rId36"/>
    <p:sldId id="349" r:id="rId37"/>
    <p:sldId id="352" r:id="rId38"/>
    <p:sldId id="355" r:id="rId39"/>
    <p:sldId id="358" r:id="rId40"/>
    <p:sldId id="361" r:id="rId41"/>
    <p:sldId id="364"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82" d="100"/>
          <a:sy n="82" d="100"/>
        </p:scale>
        <p:origin x="672" y="101"/>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4.6383E-43" units="1/dev"/>
        </inkml:channelProperties>
      </inkml:inkSource>
      <inkml:timestamp xml:id="ts0" timeString="2023-11-08T16:27:49.149"/>
    </inkml:context>
    <inkml:brush xml:id="br0">
      <inkml:brushProperty name="width" value="0.35" units="cm"/>
      <inkml:brushProperty name="height" value="0.35" units="cm"/>
    </inkml:brush>
  </inkml:definitions>
  <inkml:trace contextRef="#ctx0" brushRef="#br0">1324 80 24575,'0'2'0,"1"1"0,0 0 0,0-1 0,0 1 0,0-1 0,0 1 0,0-1 0,1 0 0,-1 1 0,1-1 0,0 0 0,-1 0 0,1 0 0,4 3 0,31 24 0,-23-23 0,0 0 0,1 0 0,-1-2 0,1 1 0,0-2 0,0 0 0,0-1 0,22 1 0,-19-2 0,22 5 0,42 11 0,24 4 0,-28-6 0,-55-9 0,0-1 0,42 2 0,247-8 0,-353 1 0,0-3 0,-62-10 0,-54-15 0,115 23 0,-1 1 0,-49 1 0,-59-4 0,-191-50-1386,307 52 1261,-1 1 0,-62 2 0,59 2 51,1-1 0,-41-7 0,-168-25 74,33 7 0,163 21 0,-60 3 0,-8-1 0,17-13 438,50 7 17,51 9-432,-3-1 83,-1 1 1,1-1 0,0 0 0,-1 0-1,1 0 1,0-1 0,-1 1 0,1-1-1,-7-5 1,11 7-107,1-1 0,0 1 0,-1-1 0,1 1 0,-1-1 0,1 1 0,0 0 0,-1-1 0,1 1 0,0-1 0,-1 1 0,1 0 0,0 0 0,-1-1 0,1 1 0,0 0 0,0 0 0,-1 0 0,1 0 0,0 0 0,0 0 0,0 0 0,22-3 0,384 1-1327,-206 4 513,1392-2-5507,-824 0 12480,-1939 0-3856,1154 1-2303,-1 1 0,1 0 0,-19 6 0,-37 5 0,55-12-227,0 1-1,1 1 1,-1 0-1,1 1 1,-27 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9.47054E-41" units="1/dev"/>
        </inkml:channelProperties>
      </inkml:inkSource>
      <inkml:timestamp xml:id="ts0" timeString="2023-11-08T16:27:51.284"/>
    </inkml:context>
    <inkml:brush xml:id="br0">
      <inkml:brushProperty name="width" value="0.35" units="cm"/>
      <inkml:brushProperty name="height" value="0.35" units="cm"/>
    </inkml:brush>
  </inkml:definitions>
  <inkml:trace contextRef="#ctx0" brushRef="#br0">0 27 24575,'21'2'0,"0"0"0,-1 2 0,0 0 0,29 10 0,-26-7 0,1-1 0,43 5 0,67-6-599,-68-4-100,79 11 1,96 15 31,157 8-1991,-151-19 1687,-129-7 971,137-8 0,18 0 0,-151 11 0,29 1 0,-13 0 0,-13-1 0,7 2-54,-83-7 21,54 0-1,1918-6 3627,-918-3-2153,-1084 1-1459,0-1 0,0 0 0,18-6 0,-17 3 319,0 1-1,28-1 0,-23 3-188,-1-1 1,1-1 0,-1-1 0,29-11-1,-9-4-111,-37 16 0,0 0 0,1 0 0,-1 1 0,1 0 0,0 1 0,13-3 0,15 1 0,-28 4 0,-1 0 0,0-1 0,1 0 0,-1 0 0,0 0 0,0-1 0,0-1 0,0 1 0,-1-1 0,1 0 0,6-4 0,-4 2 0,-1 1 0,1 0 0,0 1 0,-1 0 0,2 1 0,-1 0 0,0 0 0,0 1 0,16-1 0,41-7 0,-45 4 0,1 2 0,39-2 0,-39 4 0,-1-1 0,40-8 0,-20 2 0,1 2 0,0 2 0,0 2 0,70 5 0,-17-1 0,2212-2 0,-3855 0-164,1513-2-133,-56-9-1,53 5 143,-42-1 1,-682 5 154,368 4 0,-327-2-2827,559-13 2213,-4 0 429,-1128 14 4879,1274 0-4694,1 1 0,-35 8 0,33-6 0,0 0 0,-25 1 0,-14-5 0,40-2 0,0 2 0,-1 1 0,1 0 0,-36 9 0,16-3 0,-1-1 0,0-1 0,1-3 0,-78-5 0,24 1 0,21 1 0,-86 3 0,89 10 0,51-7 0,-1-2 0,-27 2 0,10-4 0,8-1 0,0 2 0,0 0 0,-39 9 0,1-1-1365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4.59093E-41" units="1/dev"/>
        </inkml:channelProperties>
      </inkml:inkSource>
      <inkml:timestamp xml:id="ts0" timeString="2023-11-08T18:22:07.866"/>
    </inkml:context>
    <inkml:brush xml:id="br0">
      <inkml:brushProperty name="width" value="0.35" units="cm"/>
      <inkml:brushProperty name="height" value="0.35" units="cm"/>
      <inkml:brushProperty name="color" value="#B4C7E7"/>
    </inkml:brush>
  </inkml:definitions>
  <inkml:trace contextRef="#ctx0" brushRef="#br0">10083 1 24575,'-1526'0'0,"1504"1"0,1 1 0,-38 9 0,37-6 0,-2-1 0,-25 2 0,-207-6 0,116-1 0,119 2 0,-1 1 0,-36 9 0,35-6 0,0-1 0,-27 2 0,-94 8 0,90-7 0,-59 0 0,-1411-8 0,1496-1 0,0 0 0,-33-8 0,31 4 0,-49-3 0,-497 8 0,277 3 0,190 0 0,-120-5 0,161-10 0,51 8 0,-1 2 0,-21-3 0,-322 4 0,186 4 0,-3437-2 0,3588 1 0,0 2 0,-43 10 0,13-2 0,27-2 0,20-2 0,19 0 0,15-3 0,1 0 0,-1-2 0,1-1 0,44-4 0,-3 0 0,631 3-2047,-664 2 1833,60 10 0,-59-6 63,58 3 0,1923-8 2097,-936-3-1115,18 2-831,-1078 1 0,-1 1 0,37 9 0,-35-6 0,0-1 0,27 2 0,508-5 0,-269-3 0,1630 2-1365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AD2FF-C340-4DD0-A220-61FAA8F056BF}" type="datetimeFigureOut">
              <a:rPr lang="tr-TR" smtClean="0"/>
              <a:t>13.11.2023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8F8883-6300-4A7B-A712-BE4B4AE649F1}" type="slidenum">
              <a:rPr lang="tr-TR" smtClean="0"/>
              <a:t>‹#›</a:t>
            </a:fld>
            <a:endParaRPr lang="tr-TR"/>
          </a:p>
        </p:txBody>
      </p:sp>
    </p:spTree>
    <p:extLst>
      <p:ext uri="{BB962C8B-B14F-4D97-AF65-F5344CB8AC3E}">
        <p14:creationId xmlns:p14="http://schemas.microsoft.com/office/powerpoint/2010/main" val="3442586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F38F8883-6300-4A7B-A712-BE4B4AE649F1}" type="slidenum">
              <a:rPr lang="tr-TR" smtClean="0"/>
              <a:t>23</a:t>
            </a:fld>
            <a:endParaRPr lang="tr-TR"/>
          </a:p>
        </p:txBody>
      </p:sp>
    </p:spTree>
    <p:extLst>
      <p:ext uri="{BB962C8B-B14F-4D97-AF65-F5344CB8AC3E}">
        <p14:creationId xmlns:p14="http://schemas.microsoft.com/office/powerpoint/2010/main" val="4018229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A9BC867E-97D9-466E-8BD2-F32EA51DDC90}" type="datetimeFigureOut">
              <a:rPr lang="en-US" smtClean="0"/>
              <a:t>11/13/2023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53D4BD90-5C33-456E-B704-960414D1F8CF}" type="datetimeFigureOut">
              <a:rPr lang="en-US" smtClean="0"/>
              <a:t>11/13/2023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37B94AA-C1B7-4C7C-A9FE-D4960361A768}" type="datetimeFigureOut">
              <a:rPr lang="en-US" smtClean="0"/>
              <a:t>11/13/2023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BFE4F8-9DA4-A939-BF34-8BACB8CA885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D7CB32D8-DC90-5495-A08D-72FEE90970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F60698B8-5487-66C8-6C50-8C8821BB34CC}"/>
              </a:ext>
            </a:extLst>
          </p:cNvPr>
          <p:cNvSpPr>
            <a:spLocks noGrp="1"/>
          </p:cNvSpPr>
          <p:nvPr>
            <p:ph type="dt" sz="half" idx="10"/>
          </p:nvPr>
        </p:nvSpPr>
        <p:spPr/>
        <p:txBody>
          <a:bodyPr/>
          <a:lstStyle/>
          <a:p>
            <a:fld id="{B75D9DF5-CD25-4C15-AD5A-271F6B34CDE8}" type="datetimeFigureOut">
              <a:rPr lang="tr-TR" smtClean="0"/>
              <a:t>13.11.2023</a:t>
            </a:fld>
            <a:endParaRPr lang="tr-TR"/>
          </a:p>
        </p:txBody>
      </p:sp>
      <p:sp>
        <p:nvSpPr>
          <p:cNvPr id="5" name="Alt Bilgi Yer Tutucusu 4">
            <a:extLst>
              <a:ext uri="{FF2B5EF4-FFF2-40B4-BE49-F238E27FC236}">
                <a16:creationId xmlns:a16="http://schemas.microsoft.com/office/drawing/2014/main" id="{8AB7943F-5411-5246-9EC3-56F5EBEC041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4321590-095B-5BC7-920C-0910C7A1B194}"/>
              </a:ext>
            </a:extLst>
          </p:cNvPr>
          <p:cNvSpPr>
            <a:spLocks noGrp="1"/>
          </p:cNvSpPr>
          <p:nvPr>
            <p:ph type="sldNum" sz="quarter" idx="12"/>
          </p:nvPr>
        </p:nvSpPr>
        <p:spPr/>
        <p:txBody>
          <a:bodyPr/>
          <a:lstStyle/>
          <a:p>
            <a:fld id="{84E3E8AA-50F5-456E-AA7F-84660FF65EEA}" type="slidenum">
              <a:rPr lang="tr-TR" smtClean="0"/>
              <a:t>‹#›</a:t>
            </a:fld>
            <a:endParaRPr lang="tr-TR"/>
          </a:p>
        </p:txBody>
      </p:sp>
    </p:spTree>
    <p:extLst>
      <p:ext uri="{BB962C8B-B14F-4D97-AF65-F5344CB8AC3E}">
        <p14:creationId xmlns:p14="http://schemas.microsoft.com/office/powerpoint/2010/main" val="395337310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9F3C8D-A72F-3FC1-1E0D-6CF52C4B8E5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0C860A8-14E2-62D2-DF36-18376F4ED4D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32DED2A-BD19-5E7F-3C3D-767A169D6951}"/>
              </a:ext>
            </a:extLst>
          </p:cNvPr>
          <p:cNvSpPr>
            <a:spLocks noGrp="1"/>
          </p:cNvSpPr>
          <p:nvPr>
            <p:ph type="dt" sz="half" idx="10"/>
          </p:nvPr>
        </p:nvSpPr>
        <p:spPr/>
        <p:txBody>
          <a:bodyPr/>
          <a:lstStyle/>
          <a:p>
            <a:fld id="{B75D9DF5-CD25-4C15-AD5A-271F6B34CDE8}" type="datetimeFigureOut">
              <a:rPr lang="tr-TR" smtClean="0"/>
              <a:t>13.11.2023</a:t>
            </a:fld>
            <a:endParaRPr lang="tr-TR"/>
          </a:p>
        </p:txBody>
      </p:sp>
      <p:sp>
        <p:nvSpPr>
          <p:cNvPr id="5" name="Alt Bilgi Yer Tutucusu 4">
            <a:extLst>
              <a:ext uri="{FF2B5EF4-FFF2-40B4-BE49-F238E27FC236}">
                <a16:creationId xmlns:a16="http://schemas.microsoft.com/office/drawing/2014/main" id="{A376F6D1-42A9-4AE8-BA8F-BC5566B9E86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D2A622F-F20F-D33A-59B7-2031BA8B2A00}"/>
              </a:ext>
            </a:extLst>
          </p:cNvPr>
          <p:cNvSpPr>
            <a:spLocks noGrp="1"/>
          </p:cNvSpPr>
          <p:nvPr>
            <p:ph type="sldNum" sz="quarter" idx="12"/>
          </p:nvPr>
        </p:nvSpPr>
        <p:spPr/>
        <p:txBody>
          <a:bodyPr/>
          <a:lstStyle/>
          <a:p>
            <a:fld id="{84E3E8AA-50F5-456E-AA7F-84660FF65EEA}" type="slidenum">
              <a:rPr lang="tr-TR" smtClean="0"/>
              <a:t>‹#›</a:t>
            </a:fld>
            <a:endParaRPr lang="tr-TR"/>
          </a:p>
        </p:txBody>
      </p:sp>
    </p:spTree>
    <p:extLst>
      <p:ext uri="{BB962C8B-B14F-4D97-AF65-F5344CB8AC3E}">
        <p14:creationId xmlns:p14="http://schemas.microsoft.com/office/powerpoint/2010/main" val="168582056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F19978-E297-62E1-4022-3BDE6E52B869}"/>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D544B556-0BA9-8D53-FBAE-106B7C9D96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C7098BF4-47DF-4780-308E-A5BDD2C2922D}"/>
              </a:ext>
            </a:extLst>
          </p:cNvPr>
          <p:cNvSpPr>
            <a:spLocks noGrp="1"/>
          </p:cNvSpPr>
          <p:nvPr>
            <p:ph type="dt" sz="half" idx="10"/>
          </p:nvPr>
        </p:nvSpPr>
        <p:spPr/>
        <p:txBody>
          <a:bodyPr/>
          <a:lstStyle/>
          <a:p>
            <a:fld id="{B75D9DF5-CD25-4C15-AD5A-271F6B34CDE8}" type="datetimeFigureOut">
              <a:rPr lang="tr-TR" smtClean="0"/>
              <a:t>13.11.2023</a:t>
            </a:fld>
            <a:endParaRPr lang="tr-TR"/>
          </a:p>
        </p:txBody>
      </p:sp>
      <p:sp>
        <p:nvSpPr>
          <p:cNvPr id="5" name="Alt Bilgi Yer Tutucusu 4">
            <a:extLst>
              <a:ext uri="{FF2B5EF4-FFF2-40B4-BE49-F238E27FC236}">
                <a16:creationId xmlns:a16="http://schemas.microsoft.com/office/drawing/2014/main" id="{C8277D03-D208-C0F7-B04B-B4D8912152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48383A-15B3-45AC-55ED-8D432BDD4F16}"/>
              </a:ext>
            </a:extLst>
          </p:cNvPr>
          <p:cNvSpPr>
            <a:spLocks noGrp="1"/>
          </p:cNvSpPr>
          <p:nvPr>
            <p:ph type="sldNum" sz="quarter" idx="12"/>
          </p:nvPr>
        </p:nvSpPr>
        <p:spPr/>
        <p:txBody>
          <a:bodyPr/>
          <a:lstStyle/>
          <a:p>
            <a:fld id="{84E3E8AA-50F5-456E-AA7F-84660FF65EEA}" type="slidenum">
              <a:rPr lang="tr-TR" smtClean="0"/>
              <a:t>‹#›</a:t>
            </a:fld>
            <a:endParaRPr lang="tr-TR"/>
          </a:p>
        </p:txBody>
      </p:sp>
    </p:spTree>
    <p:extLst>
      <p:ext uri="{BB962C8B-B14F-4D97-AF65-F5344CB8AC3E}">
        <p14:creationId xmlns:p14="http://schemas.microsoft.com/office/powerpoint/2010/main" val="1282999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B0CF68-F089-BE48-0781-7BC666176FF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7266C24-1395-8E20-8D5A-A455D25CB55C}"/>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DA74527-8C43-6BF9-CA6C-83E59FDAAC8C}"/>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09B519B-055F-D7B3-B36A-C4E80F0697F3}"/>
              </a:ext>
            </a:extLst>
          </p:cNvPr>
          <p:cNvSpPr>
            <a:spLocks noGrp="1"/>
          </p:cNvSpPr>
          <p:nvPr>
            <p:ph type="dt" sz="half" idx="10"/>
          </p:nvPr>
        </p:nvSpPr>
        <p:spPr/>
        <p:txBody>
          <a:bodyPr/>
          <a:lstStyle/>
          <a:p>
            <a:fld id="{B75D9DF5-CD25-4C15-AD5A-271F6B34CDE8}" type="datetimeFigureOut">
              <a:rPr lang="tr-TR" smtClean="0"/>
              <a:t>13.11.2023</a:t>
            </a:fld>
            <a:endParaRPr lang="tr-TR"/>
          </a:p>
        </p:txBody>
      </p:sp>
      <p:sp>
        <p:nvSpPr>
          <p:cNvPr id="6" name="Alt Bilgi Yer Tutucusu 5">
            <a:extLst>
              <a:ext uri="{FF2B5EF4-FFF2-40B4-BE49-F238E27FC236}">
                <a16:creationId xmlns:a16="http://schemas.microsoft.com/office/drawing/2014/main" id="{05645DF8-42B4-DB5D-FFE7-E4673A697B3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1411EDA-E0CE-6565-3CE6-2E13440BF31A}"/>
              </a:ext>
            </a:extLst>
          </p:cNvPr>
          <p:cNvSpPr>
            <a:spLocks noGrp="1"/>
          </p:cNvSpPr>
          <p:nvPr>
            <p:ph type="sldNum" sz="quarter" idx="12"/>
          </p:nvPr>
        </p:nvSpPr>
        <p:spPr/>
        <p:txBody>
          <a:bodyPr/>
          <a:lstStyle/>
          <a:p>
            <a:fld id="{84E3E8AA-50F5-456E-AA7F-84660FF65EEA}" type="slidenum">
              <a:rPr lang="tr-TR" smtClean="0"/>
              <a:t>‹#›</a:t>
            </a:fld>
            <a:endParaRPr lang="tr-TR"/>
          </a:p>
        </p:txBody>
      </p:sp>
    </p:spTree>
    <p:extLst>
      <p:ext uri="{BB962C8B-B14F-4D97-AF65-F5344CB8AC3E}">
        <p14:creationId xmlns:p14="http://schemas.microsoft.com/office/powerpoint/2010/main" val="191090375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4318B5-B275-74EC-3341-23E1A8C75500}"/>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45D72FC-8447-DD0E-F328-F50CA785B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D3B79716-BBF3-5202-2E63-04F4F5D5FC9A}"/>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7F98F3A-8F9F-C0B7-4489-5B4D3AA7ED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9092744-5FF6-DE8F-7CBF-13219F035AFC}"/>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83F4170A-728C-78EC-769F-4FDD82C0F7CC}"/>
              </a:ext>
            </a:extLst>
          </p:cNvPr>
          <p:cNvSpPr>
            <a:spLocks noGrp="1"/>
          </p:cNvSpPr>
          <p:nvPr>
            <p:ph type="dt" sz="half" idx="10"/>
          </p:nvPr>
        </p:nvSpPr>
        <p:spPr/>
        <p:txBody>
          <a:bodyPr/>
          <a:lstStyle/>
          <a:p>
            <a:fld id="{B75D9DF5-CD25-4C15-AD5A-271F6B34CDE8}" type="datetimeFigureOut">
              <a:rPr lang="tr-TR" smtClean="0"/>
              <a:t>13.11.2023</a:t>
            </a:fld>
            <a:endParaRPr lang="tr-TR"/>
          </a:p>
        </p:txBody>
      </p:sp>
      <p:sp>
        <p:nvSpPr>
          <p:cNvPr id="8" name="Alt Bilgi Yer Tutucusu 7">
            <a:extLst>
              <a:ext uri="{FF2B5EF4-FFF2-40B4-BE49-F238E27FC236}">
                <a16:creationId xmlns:a16="http://schemas.microsoft.com/office/drawing/2014/main" id="{17B33B50-BF75-CB7F-E8F6-7E8A9113A7B5}"/>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8950916E-4F75-8620-E7CA-E081F20CFA07}"/>
              </a:ext>
            </a:extLst>
          </p:cNvPr>
          <p:cNvSpPr>
            <a:spLocks noGrp="1"/>
          </p:cNvSpPr>
          <p:nvPr>
            <p:ph type="sldNum" sz="quarter" idx="12"/>
          </p:nvPr>
        </p:nvSpPr>
        <p:spPr/>
        <p:txBody>
          <a:bodyPr/>
          <a:lstStyle/>
          <a:p>
            <a:fld id="{84E3E8AA-50F5-456E-AA7F-84660FF65EEA}" type="slidenum">
              <a:rPr lang="tr-TR" smtClean="0"/>
              <a:t>‹#›</a:t>
            </a:fld>
            <a:endParaRPr lang="tr-TR"/>
          </a:p>
        </p:txBody>
      </p:sp>
    </p:spTree>
    <p:extLst>
      <p:ext uri="{BB962C8B-B14F-4D97-AF65-F5344CB8AC3E}">
        <p14:creationId xmlns:p14="http://schemas.microsoft.com/office/powerpoint/2010/main" val="404600517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95E0D2-64A3-AB2F-5936-7F38ABF44F75}"/>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9FD6D066-6683-96A0-774F-08350450BFFC}"/>
              </a:ext>
            </a:extLst>
          </p:cNvPr>
          <p:cNvSpPr>
            <a:spLocks noGrp="1"/>
          </p:cNvSpPr>
          <p:nvPr>
            <p:ph type="dt" sz="half" idx="10"/>
          </p:nvPr>
        </p:nvSpPr>
        <p:spPr/>
        <p:txBody>
          <a:bodyPr/>
          <a:lstStyle/>
          <a:p>
            <a:fld id="{B75D9DF5-CD25-4C15-AD5A-271F6B34CDE8}" type="datetimeFigureOut">
              <a:rPr lang="tr-TR" smtClean="0"/>
              <a:t>13.11.2023</a:t>
            </a:fld>
            <a:endParaRPr lang="tr-TR"/>
          </a:p>
        </p:txBody>
      </p:sp>
      <p:sp>
        <p:nvSpPr>
          <p:cNvPr id="4" name="Alt Bilgi Yer Tutucusu 3">
            <a:extLst>
              <a:ext uri="{FF2B5EF4-FFF2-40B4-BE49-F238E27FC236}">
                <a16:creationId xmlns:a16="http://schemas.microsoft.com/office/drawing/2014/main" id="{4FE6367A-D8E6-313D-810F-0C6114160B00}"/>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272CA55C-1338-39F4-A10E-4309DE915724}"/>
              </a:ext>
            </a:extLst>
          </p:cNvPr>
          <p:cNvSpPr>
            <a:spLocks noGrp="1"/>
          </p:cNvSpPr>
          <p:nvPr>
            <p:ph type="sldNum" sz="quarter" idx="12"/>
          </p:nvPr>
        </p:nvSpPr>
        <p:spPr/>
        <p:txBody>
          <a:bodyPr/>
          <a:lstStyle/>
          <a:p>
            <a:fld id="{84E3E8AA-50F5-456E-AA7F-84660FF65EEA}" type="slidenum">
              <a:rPr lang="tr-TR" smtClean="0"/>
              <a:t>‹#›</a:t>
            </a:fld>
            <a:endParaRPr lang="tr-TR"/>
          </a:p>
        </p:txBody>
      </p:sp>
    </p:spTree>
    <p:extLst>
      <p:ext uri="{BB962C8B-B14F-4D97-AF65-F5344CB8AC3E}">
        <p14:creationId xmlns:p14="http://schemas.microsoft.com/office/powerpoint/2010/main" val="390924699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AEC82073-7AAF-CB66-08A9-CFB2FE229344}"/>
              </a:ext>
            </a:extLst>
          </p:cNvPr>
          <p:cNvSpPr>
            <a:spLocks noGrp="1"/>
          </p:cNvSpPr>
          <p:nvPr>
            <p:ph type="dt" sz="half" idx="10"/>
          </p:nvPr>
        </p:nvSpPr>
        <p:spPr/>
        <p:txBody>
          <a:bodyPr/>
          <a:lstStyle/>
          <a:p>
            <a:fld id="{B75D9DF5-CD25-4C15-AD5A-271F6B34CDE8}" type="datetimeFigureOut">
              <a:rPr lang="tr-TR" smtClean="0"/>
              <a:t>13.11.2023</a:t>
            </a:fld>
            <a:endParaRPr lang="tr-TR"/>
          </a:p>
        </p:txBody>
      </p:sp>
      <p:sp>
        <p:nvSpPr>
          <p:cNvPr id="3" name="Alt Bilgi Yer Tutucusu 2">
            <a:extLst>
              <a:ext uri="{FF2B5EF4-FFF2-40B4-BE49-F238E27FC236}">
                <a16:creationId xmlns:a16="http://schemas.microsoft.com/office/drawing/2014/main" id="{D5368389-65BC-32A3-571D-DFC1754D57E8}"/>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45DFA05-CEC2-43F2-29A3-F63DBC8BF5DB}"/>
              </a:ext>
            </a:extLst>
          </p:cNvPr>
          <p:cNvSpPr>
            <a:spLocks noGrp="1"/>
          </p:cNvSpPr>
          <p:nvPr>
            <p:ph type="sldNum" sz="quarter" idx="12"/>
          </p:nvPr>
        </p:nvSpPr>
        <p:spPr/>
        <p:txBody>
          <a:bodyPr/>
          <a:lstStyle/>
          <a:p>
            <a:fld id="{84E3E8AA-50F5-456E-AA7F-84660FF65EEA}" type="slidenum">
              <a:rPr lang="tr-TR" smtClean="0"/>
              <a:t>‹#›</a:t>
            </a:fld>
            <a:endParaRPr lang="tr-TR"/>
          </a:p>
        </p:txBody>
      </p:sp>
    </p:spTree>
    <p:extLst>
      <p:ext uri="{BB962C8B-B14F-4D97-AF65-F5344CB8AC3E}">
        <p14:creationId xmlns:p14="http://schemas.microsoft.com/office/powerpoint/2010/main" val="91172092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D92297-125D-5755-1F51-ED8A31B7095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5714115C-EB46-41E9-42A8-CFB79C65F9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62F2BE8-F5DD-2618-69AC-35924882D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58BA7AC-C1EB-F11D-0AAE-DF4EED294283}"/>
              </a:ext>
            </a:extLst>
          </p:cNvPr>
          <p:cNvSpPr>
            <a:spLocks noGrp="1"/>
          </p:cNvSpPr>
          <p:nvPr>
            <p:ph type="dt" sz="half" idx="10"/>
          </p:nvPr>
        </p:nvSpPr>
        <p:spPr/>
        <p:txBody>
          <a:bodyPr/>
          <a:lstStyle/>
          <a:p>
            <a:fld id="{B75D9DF5-CD25-4C15-AD5A-271F6B34CDE8}" type="datetimeFigureOut">
              <a:rPr lang="tr-TR" smtClean="0"/>
              <a:t>13.11.2023</a:t>
            </a:fld>
            <a:endParaRPr lang="tr-TR"/>
          </a:p>
        </p:txBody>
      </p:sp>
      <p:sp>
        <p:nvSpPr>
          <p:cNvPr id="6" name="Alt Bilgi Yer Tutucusu 5">
            <a:extLst>
              <a:ext uri="{FF2B5EF4-FFF2-40B4-BE49-F238E27FC236}">
                <a16:creationId xmlns:a16="http://schemas.microsoft.com/office/drawing/2014/main" id="{CDBE6253-155E-1D9E-0AB0-D99E4D76A71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CB2EDDE-BA47-0289-3F17-52472E613B8C}"/>
              </a:ext>
            </a:extLst>
          </p:cNvPr>
          <p:cNvSpPr>
            <a:spLocks noGrp="1"/>
          </p:cNvSpPr>
          <p:nvPr>
            <p:ph type="sldNum" sz="quarter" idx="12"/>
          </p:nvPr>
        </p:nvSpPr>
        <p:spPr/>
        <p:txBody>
          <a:bodyPr/>
          <a:lstStyle/>
          <a:p>
            <a:fld id="{84E3E8AA-50F5-456E-AA7F-84660FF65EEA}" type="slidenum">
              <a:rPr lang="tr-TR" smtClean="0"/>
              <a:t>‹#›</a:t>
            </a:fld>
            <a:endParaRPr lang="tr-TR"/>
          </a:p>
        </p:txBody>
      </p:sp>
    </p:spTree>
    <p:extLst>
      <p:ext uri="{BB962C8B-B14F-4D97-AF65-F5344CB8AC3E}">
        <p14:creationId xmlns:p14="http://schemas.microsoft.com/office/powerpoint/2010/main" val="247016476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7EA4E06-A681-41AC-B626-762DF4C36678}" type="datetimeFigureOut">
              <a:rPr lang="en-US" smtClean="0"/>
              <a:t>11/13/2023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9FE3B8-6510-916E-C702-F19CAD45649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4D891B1-60A1-0834-9AED-F017B85C34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2D86DCFD-DF87-61F1-A748-50CCFF3FE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1638E09-C5FA-FD88-4460-37457B4E68FF}"/>
              </a:ext>
            </a:extLst>
          </p:cNvPr>
          <p:cNvSpPr>
            <a:spLocks noGrp="1"/>
          </p:cNvSpPr>
          <p:nvPr>
            <p:ph type="dt" sz="half" idx="10"/>
          </p:nvPr>
        </p:nvSpPr>
        <p:spPr/>
        <p:txBody>
          <a:bodyPr/>
          <a:lstStyle/>
          <a:p>
            <a:fld id="{B75D9DF5-CD25-4C15-AD5A-271F6B34CDE8}" type="datetimeFigureOut">
              <a:rPr lang="tr-TR" smtClean="0"/>
              <a:t>13.11.2023</a:t>
            </a:fld>
            <a:endParaRPr lang="tr-TR"/>
          </a:p>
        </p:txBody>
      </p:sp>
      <p:sp>
        <p:nvSpPr>
          <p:cNvPr id="6" name="Alt Bilgi Yer Tutucusu 5">
            <a:extLst>
              <a:ext uri="{FF2B5EF4-FFF2-40B4-BE49-F238E27FC236}">
                <a16:creationId xmlns:a16="http://schemas.microsoft.com/office/drawing/2014/main" id="{595CE907-44B9-2325-8B35-5BD5BC97F60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CD5BA60-2CAE-6DBA-6F81-01793C7A20DB}"/>
              </a:ext>
            </a:extLst>
          </p:cNvPr>
          <p:cNvSpPr>
            <a:spLocks noGrp="1"/>
          </p:cNvSpPr>
          <p:nvPr>
            <p:ph type="sldNum" sz="quarter" idx="12"/>
          </p:nvPr>
        </p:nvSpPr>
        <p:spPr/>
        <p:txBody>
          <a:bodyPr/>
          <a:lstStyle/>
          <a:p>
            <a:fld id="{84E3E8AA-50F5-456E-AA7F-84660FF65EEA}" type="slidenum">
              <a:rPr lang="tr-TR" smtClean="0"/>
              <a:t>‹#›</a:t>
            </a:fld>
            <a:endParaRPr lang="tr-TR"/>
          </a:p>
        </p:txBody>
      </p:sp>
    </p:spTree>
    <p:extLst>
      <p:ext uri="{BB962C8B-B14F-4D97-AF65-F5344CB8AC3E}">
        <p14:creationId xmlns:p14="http://schemas.microsoft.com/office/powerpoint/2010/main" val="385939253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2B7CF1-9104-BC2D-9BE5-82A26E642107}"/>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61092D1F-1FD2-2949-4A28-736F11746B5B}"/>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AD1BAB8-A501-D05B-BD76-28821388B99A}"/>
              </a:ext>
            </a:extLst>
          </p:cNvPr>
          <p:cNvSpPr>
            <a:spLocks noGrp="1"/>
          </p:cNvSpPr>
          <p:nvPr>
            <p:ph type="dt" sz="half" idx="10"/>
          </p:nvPr>
        </p:nvSpPr>
        <p:spPr/>
        <p:txBody>
          <a:bodyPr/>
          <a:lstStyle/>
          <a:p>
            <a:fld id="{B75D9DF5-CD25-4C15-AD5A-271F6B34CDE8}" type="datetimeFigureOut">
              <a:rPr lang="tr-TR" smtClean="0"/>
              <a:t>13.11.2023</a:t>
            </a:fld>
            <a:endParaRPr lang="tr-TR"/>
          </a:p>
        </p:txBody>
      </p:sp>
      <p:sp>
        <p:nvSpPr>
          <p:cNvPr id="5" name="Alt Bilgi Yer Tutucusu 4">
            <a:extLst>
              <a:ext uri="{FF2B5EF4-FFF2-40B4-BE49-F238E27FC236}">
                <a16:creationId xmlns:a16="http://schemas.microsoft.com/office/drawing/2014/main" id="{4CC68A41-AD6A-BBEE-0A95-2416F99CFA9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263D34D-584E-1AC4-49F2-9F009EF6C934}"/>
              </a:ext>
            </a:extLst>
          </p:cNvPr>
          <p:cNvSpPr>
            <a:spLocks noGrp="1"/>
          </p:cNvSpPr>
          <p:nvPr>
            <p:ph type="sldNum" sz="quarter" idx="12"/>
          </p:nvPr>
        </p:nvSpPr>
        <p:spPr/>
        <p:txBody>
          <a:bodyPr/>
          <a:lstStyle/>
          <a:p>
            <a:fld id="{84E3E8AA-50F5-456E-AA7F-84660FF65EEA}" type="slidenum">
              <a:rPr lang="tr-TR" smtClean="0"/>
              <a:t>‹#›</a:t>
            </a:fld>
            <a:endParaRPr lang="tr-TR"/>
          </a:p>
        </p:txBody>
      </p:sp>
    </p:spTree>
    <p:extLst>
      <p:ext uri="{BB962C8B-B14F-4D97-AF65-F5344CB8AC3E}">
        <p14:creationId xmlns:p14="http://schemas.microsoft.com/office/powerpoint/2010/main" val="160300837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6D3B67D4-7F77-6FA5-847C-62E2B2676F11}"/>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039E075C-DCBA-9FF9-D8EF-B1374668CD1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8D19ABF-CB6C-DD3D-2EF5-C5B034EFC48D}"/>
              </a:ext>
            </a:extLst>
          </p:cNvPr>
          <p:cNvSpPr>
            <a:spLocks noGrp="1"/>
          </p:cNvSpPr>
          <p:nvPr>
            <p:ph type="dt" sz="half" idx="10"/>
          </p:nvPr>
        </p:nvSpPr>
        <p:spPr/>
        <p:txBody>
          <a:bodyPr/>
          <a:lstStyle/>
          <a:p>
            <a:fld id="{B75D9DF5-CD25-4C15-AD5A-271F6B34CDE8}" type="datetimeFigureOut">
              <a:rPr lang="tr-TR" smtClean="0"/>
              <a:t>13.11.2023</a:t>
            </a:fld>
            <a:endParaRPr lang="tr-TR"/>
          </a:p>
        </p:txBody>
      </p:sp>
      <p:sp>
        <p:nvSpPr>
          <p:cNvPr id="5" name="Alt Bilgi Yer Tutucusu 4">
            <a:extLst>
              <a:ext uri="{FF2B5EF4-FFF2-40B4-BE49-F238E27FC236}">
                <a16:creationId xmlns:a16="http://schemas.microsoft.com/office/drawing/2014/main" id="{4789633A-6622-8F49-4446-8C9BA07E772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5E611F1-B9FB-BD58-98BB-5E841D3BED0D}"/>
              </a:ext>
            </a:extLst>
          </p:cNvPr>
          <p:cNvSpPr>
            <a:spLocks noGrp="1"/>
          </p:cNvSpPr>
          <p:nvPr>
            <p:ph type="sldNum" sz="quarter" idx="12"/>
          </p:nvPr>
        </p:nvSpPr>
        <p:spPr/>
        <p:txBody>
          <a:bodyPr/>
          <a:lstStyle/>
          <a:p>
            <a:fld id="{84E3E8AA-50F5-456E-AA7F-84660FF65EEA}" type="slidenum">
              <a:rPr lang="tr-TR" smtClean="0"/>
              <a:t>‹#›</a:t>
            </a:fld>
            <a:endParaRPr lang="tr-TR"/>
          </a:p>
        </p:txBody>
      </p:sp>
    </p:spTree>
    <p:extLst>
      <p:ext uri="{BB962C8B-B14F-4D97-AF65-F5344CB8AC3E}">
        <p14:creationId xmlns:p14="http://schemas.microsoft.com/office/powerpoint/2010/main" val="108839653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144A66-682D-8315-66F3-F9F7A28837F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5D3E9BC2-4AFA-810E-3CF0-F973B2DE8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2AD5B2EE-17EE-09EF-BDC9-0F59CB39636A}"/>
              </a:ext>
            </a:extLst>
          </p:cNvPr>
          <p:cNvSpPr>
            <a:spLocks noGrp="1"/>
          </p:cNvSpPr>
          <p:nvPr>
            <p:ph type="dt" sz="half" idx="10"/>
          </p:nvPr>
        </p:nvSpPr>
        <p:spPr/>
        <p:txBody>
          <a:bodyPr/>
          <a:lstStyle/>
          <a:p>
            <a:fld id="{EF746F36-7C75-44AE-BCBC-455903481B4D}" type="datetimeFigureOut">
              <a:rPr lang="tr-TR" smtClean="0"/>
              <a:t>13.11.2023</a:t>
            </a:fld>
            <a:endParaRPr lang="tr-TR"/>
          </a:p>
        </p:txBody>
      </p:sp>
      <p:sp>
        <p:nvSpPr>
          <p:cNvPr id="5" name="Alt Bilgi Yer Tutucusu 4">
            <a:extLst>
              <a:ext uri="{FF2B5EF4-FFF2-40B4-BE49-F238E27FC236}">
                <a16:creationId xmlns:a16="http://schemas.microsoft.com/office/drawing/2014/main" id="{75122A04-D8AC-ACF6-0616-37FB0512F8B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219D929-3EE8-C51D-CF75-C09BC11CA8FB}"/>
              </a:ext>
            </a:extLst>
          </p:cNvPr>
          <p:cNvSpPr>
            <a:spLocks noGrp="1"/>
          </p:cNvSpPr>
          <p:nvPr>
            <p:ph type="sldNum" sz="quarter" idx="12"/>
          </p:nvPr>
        </p:nvSpPr>
        <p:spPr/>
        <p:txBody>
          <a:bodyPr/>
          <a:lstStyle/>
          <a:p>
            <a:fld id="{B70388E1-BDC6-4270-9132-BD00916E6D0E}" type="slidenum">
              <a:rPr lang="tr-TR" smtClean="0"/>
              <a:t>‹#›</a:t>
            </a:fld>
            <a:endParaRPr lang="tr-TR"/>
          </a:p>
        </p:txBody>
      </p:sp>
    </p:spTree>
    <p:extLst>
      <p:ext uri="{BB962C8B-B14F-4D97-AF65-F5344CB8AC3E}">
        <p14:creationId xmlns:p14="http://schemas.microsoft.com/office/powerpoint/2010/main" val="262560637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4105106-1A9E-F533-D03A-5EFACD1883E0}"/>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D312BF5-5FBB-7C1F-FF45-E1C389651B2E}"/>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CE0DE00-76AD-D3F6-0F5F-841A8742AC2D}"/>
              </a:ext>
            </a:extLst>
          </p:cNvPr>
          <p:cNvSpPr>
            <a:spLocks noGrp="1"/>
          </p:cNvSpPr>
          <p:nvPr>
            <p:ph type="dt" sz="half" idx="10"/>
          </p:nvPr>
        </p:nvSpPr>
        <p:spPr/>
        <p:txBody>
          <a:bodyPr/>
          <a:lstStyle/>
          <a:p>
            <a:fld id="{EF746F36-7C75-44AE-BCBC-455903481B4D}" type="datetimeFigureOut">
              <a:rPr lang="tr-TR" smtClean="0"/>
              <a:t>13.11.2023</a:t>
            </a:fld>
            <a:endParaRPr lang="tr-TR"/>
          </a:p>
        </p:txBody>
      </p:sp>
      <p:sp>
        <p:nvSpPr>
          <p:cNvPr id="5" name="Alt Bilgi Yer Tutucusu 4">
            <a:extLst>
              <a:ext uri="{FF2B5EF4-FFF2-40B4-BE49-F238E27FC236}">
                <a16:creationId xmlns:a16="http://schemas.microsoft.com/office/drawing/2014/main" id="{E32D3853-875F-B6CF-4CA0-90280322A6D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000443E-CA33-DF43-B9B8-08F4147355F5}"/>
              </a:ext>
            </a:extLst>
          </p:cNvPr>
          <p:cNvSpPr>
            <a:spLocks noGrp="1"/>
          </p:cNvSpPr>
          <p:nvPr>
            <p:ph type="sldNum" sz="quarter" idx="12"/>
          </p:nvPr>
        </p:nvSpPr>
        <p:spPr/>
        <p:txBody>
          <a:bodyPr/>
          <a:lstStyle/>
          <a:p>
            <a:fld id="{B70388E1-BDC6-4270-9132-BD00916E6D0E}" type="slidenum">
              <a:rPr lang="tr-TR" smtClean="0"/>
              <a:t>‹#›</a:t>
            </a:fld>
            <a:endParaRPr lang="tr-TR"/>
          </a:p>
        </p:txBody>
      </p:sp>
    </p:spTree>
    <p:extLst>
      <p:ext uri="{BB962C8B-B14F-4D97-AF65-F5344CB8AC3E}">
        <p14:creationId xmlns:p14="http://schemas.microsoft.com/office/powerpoint/2010/main" val="85222866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C6F85A-C4B7-2635-3995-7F55070F7082}"/>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8CBD6E2A-9A7B-C8E9-AF42-F8F90B927E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57AFB932-6D30-E38E-7633-6CD635399BE9}"/>
              </a:ext>
            </a:extLst>
          </p:cNvPr>
          <p:cNvSpPr>
            <a:spLocks noGrp="1"/>
          </p:cNvSpPr>
          <p:nvPr>
            <p:ph type="dt" sz="half" idx="10"/>
          </p:nvPr>
        </p:nvSpPr>
        <p:spPr/>
        <p:txBody>
          <a:bodyPr/>
          <a:lstStyle/>
          <a:p>
            <a:fld id="{EF746F36-7C75-44AE-BCBC-455903481B4D}" type="datetimeFigureOut">
              <a:rPr lang="tr-TR" smtClean="0"/>
              <a:t>13.11.2023</a:t>
            </a:fld>
            <a:endParaRPr lang="tr-TR"/>
          </a:p>
        </p:txBody>
      </p:sp>
      <p:sp>
        <p:nvSpPr>
          <p:cNvPr id="5" name="Alt Bilgi Yer Tutucusu 4">
            <a:extLst>
              <a:ext uri="{FF2B5EF4-FFF2-40B4-BE49-F238E27FC236}">
                <a16:creationId xmlns:a16="http://schemas.microsoft.com/office/drawing/2014/main" id="{8AA3D741-7E3C-11BD-3466-10EAA43A347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169C8E6-344F-1C52-F638-C5FF3DC97608}"/>
              </a:ext>
            </a:extLst>
          </p:cNvPr>
          <p:cNvSpPr>
            <a:spLocks noGrp="1"/>
          </p:cNvSpPr>
          <p:nvPr>
            <p:ph type="sldNum" sz="quarter" idx="12"/>
          </p:nvPr>
        </p:nvSpPr>
        <p:spPr/>
        <p:txBody>
          <a:bodyPr/>
          <a:lstStyle/>
          <a:p>
            <a:fld id="{B70388E1-BDC6-4270-9132-BD00916E6D0E}" type="slidenum">
              <a:rPr lang="tr-TR" smtClean="0"/>
              <a:t>‹#›</a:t>
            </a:fld>
            <a:endParaRPr lang="tr-TR"/>
          </a:p>
        </p:txBody>
      </p:sp>
    </p:spTree>
    <p:extLst>
      <p:ext uri="{BB962C8B-B14F-4D97-AF65-F5344CB8AC3E}">
        <p14:creationId xmlns:p14="http://schemas.microsoft.com/office/powerpoint/2010/main" val="392213352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769D7E-D37E-AA54-A9E1-41E1D0DB355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FDAAC01-B92F-ABA0-3700-AA54584849B7}"/>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0542967-076D-9B30-3F9E-C86D676FAF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E01AE7BF-7114-F71F-AC1F-B8504937D0A8}"/>
              </a:ext>
            </a:extLst>
          </p:cNvPr>
          <p:cNvSpPr>
            <a:spLocks noGrp="1"/>
          </p:cNvSpPr>
          <p:nvPr>
            <p:ph type="dt" sz="half" idx="10"/>
          </p:nvPr>
        </p:nvSpPr>
        <p:spPr/>
        <p:txBody>
          <a:bodyPr/>
          <a:lstStyle/>
          <a:p>
            <a:fld id="{EF746F36-7C75-44AE-BCBC-455903481B4D}" type="datetimeFigureOut">
              <a:rPr lang="tr-TR" smtClean="0"/>
              <a:t>13.11.2023</a:t>
            </a:fld>
            <a:endParaRPr lang="tr-TR"/>
          </a:p>
        </p:txBody>
      </p:sp>
      <p:sp>
        <p:nvSpPr>
          <p:cNvPr id="6" name="Alt Bilgi Yer Tutucusu 5">
            <a:extLst>
              <a:ext uri="{FF2B5EF4-FFF2-40B4-BE49-F238E27FC236}">
                <a16:creationId xmlns:a16="http://schemas.microsoft.com/office/drawing/2014/main" id="{F80B1B3B-4986-A9C0-5BD6-A979A524349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FA79954-4FE1-1C40-7D7B-FF0B90733766}"/>
              </a:ext>
            </a:extLst>
          </p:cNvPr>
          <p:cNvSpPr>
            <a:spLocks noGrp="1"/>
          </p:cNvSpPr>
          <p:nvPr>
            <p:ph type="sldNum" sz="quarter" idx="12"/>
          </p:nvPr>
        </p:nvSpPr>
        <p:spPr/>
        <p:txBody>
          <a:bodyPr/>
          <a:lstStyle/>
          <a:p>
            <a:fld id="{B70388E1-BDC6-4270-9132-BD00916E6D0E}" type="slidenum">
              <a:rPr lang="tr-TR" smtClean="0"/>
              <a:t>‹#›</a:t>
            </a:fld>
            <a:endParaRPr lang="tr-TR"/>
          </a:p>
        </p:txBody>
      </p:sp>
    </p:spTree>
    <p:extLst>
      <p:ext uri="{BB962C8B-B14F-4D97-AF65-F5344CB8AC3E}">
        <p14:creationId xmlns:p14="http://schemas.microsoft.com/office/powerpoint/2010/main" val="335736953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C4C98B-4F59-FED4-807A-A4EC5776F42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F5F1B9E-A2A8-41BF-1AF5-3ACDC52404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56F85D71-4239-ECB1-68D9-634F45CC7C38}"/>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09706A0-EE90-CCA6-AFF8-0DFB2B89C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DEA8B2B-D484-20BA-B570-BBB1DA570F48}"/>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F2E2A464-CFFE-0394-A472-ABC3ECF437F2}"/>
              </a:ext>
            </a:extLst>
          </p:cNvPr>
          <p:cNvSpPr>
            <a:spLocks noGrp="1"/>
          </p:cNvSpPr>
          <p:nvPr>
            <p:ph type="dt" sz="half" idx="10"/>
          </p:nvPr>
        </p:nvSpPr>
        <p:spPr/>
        <p:txBody>
          <a:bodyPr/>
          <a:lstStyle/>
          <a:p>
            <a:fld id="{EF746F36-7C75-44AE-BCBC-455903481B4D}" type="datetimeFigureOut">
              <a:rPr lang="tr-TR" smtClean="0"/>
              <a:t>13.11.2023</a:t>
            </a:fld>
            <a:endParaRPr lang="tr-TR"/>
          </a:p>
        </p:txBody>
      </p:sp>
      <p:sp>
        <p:nvSpPr>
          <p:cNvPr id="8" name="Alt Bilgi Yer Tutucusu 7">
            <a:extLst>
              <a:ext uri="{FF2B5EF4-FFF2-40B4-BE49-F238E27FC236}">
                <a16:creationId xmlns:a16="http://schemas.microsoft.com/office/drawing/2014/main" id="{C0A9CC00-CC0B-33CC-626C-F2B52D11289D}"/>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87689EAC-91BE-5C86-B74F-D7929060884C}"/>
              </a:ext>
            </a:extLst>
          </p:cNvPr>
          <p:cNvSpPr>
            <a:spLocks noGrp="1"/>
          </p:cNvSpPr>
          <p:nvPr>
            <p:ph type="sldNum" sz="quarter" idx="12"/>
          </p:nvPr>
        </p:nvSpPr>
        <p:spPr/>
        <p:txBody>
          <a:bodyPr/>
          <a:lstStyle/>
          <a:p>
            <a:fld id="{B70388E1-BDC6-4270-9132-BD00916E6D0E}" type="slidenum">
              <a:rPr lang="tr-TR" smtClean="0"/>
              <a:t>‹#›</a:t>
            </a:fld>
            <a:endParaRPr lang="tr-TR"/>
          </a:p>
        </p:txBody>
      </p:sp>
    </p:spTree>
    <p:extLst>
      <p:ext uri="{BB962C8B-B14F-4D97-AF65-F5344CB8AC3E}">
        <p14:creationId xmlns:p14="http://schemas.microsoft.com/office/powerpoint/2010/main" val="185257972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0C234B-CE26-CCD4-0B33-A6D29C3EF8BD}"/>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8E97DF01-9D35-E6E5-32E6-1F83BE5EE156}"/>
              </a:ext>
            </a:extLst>
          </p:cNvPr>
          <p:cNvSpPr>
            <a:spLocks noGrp="1"/>
          </p:cNvSpPr>
          <p:nvPr>
            <p:ph type="dt" sz="half" idx="10"/>
          </p:nvPr>
        </p:nvSpPr>
        <p:spPr/>
        <p:txBody>
          <a:bodyPr/>
          <a:lstStyle/>
          <a:p>
            <a:fld id="{EF746F36-7C75-44AE-BCBC-455903481B4D}" type="datetimeFigureOut">
              <a:rPr lang="tr-TR" smtClean="0"/>
              <a:t>13.11.2023</a:t>
            </a:fld>
            <a:endParaRPr lang="tr-TR"/>
          </a:p>
        </p:txBody>
      </p:sp>
      <p:sp>
        <p:nvSpPr>
          <p:cNvPr id="4" name="Alt Bilgi Yer Tutucusu 3">
            <a:extLst>
              <a:ext uri="{FF2B5EF4-FFF2-40B4-BE49-F238E27FC236}">
                <a16:creationId xmlns:a16="http://schemas.microsoft.com/office/drawing/2014/main" id="{00215906-17FB-23A0-805B-D33E85E8A576}"/>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599DCF9E-8AC6-BF65-4224-BBABCC50BFFF}"/>
              </a:ext>
            </a:extLst>
          </p:cNvPr>
          <p:cNvSpPr>
            <a:spLocks noGrp="1"/>
          </p:cNvSpPr>
          <p:nvPr>
            <p:ph type="sldNum" sz="quarter" idx="12"/>
          </p:nvPr>
        </p:nvSpPr>
        <p:spPr/>
        <p:txBody>
          <a:bodyPr/>
          <a:lstStyle/>
          <a:p>
            <a:fld id="{B70388E1-BDC6-4270-9132-BD00916E6D0E}" type="slidenum">
              <a:rPr lang="tr-TR" smtClean="0"/>
              <a:t>‹#›</a:t>
            </a:fld>
            <a:endParaRPr lang="tr-TR"/>
          </a:p>
        </p:txBody>
      </p:sp>
    </p:spTree>
    <p:extLst>
      <p:ext uri="{BB962C8B-B14F-4D97-AF65-F5344CB8AC3E}">
        <p14:creationId xmlns:p14="http://schemas.microsoft.com/office/powerpoint/2010/main" val="245921004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B916FB72-F228-2FEE-6DF5-688961705D3B}"/>
              </a:ext>
            </a:extLst>
          </p:cNvPr>
          <p:cNvSpPr>
            <a:spLocks noGrp="1"/>
          </p:cNvSpPr>
          <p:nvPr>
            <p:ph type="dt" sz="half" idx="10"/>
          </p:nvPr>
        </p:nvSpPr>
        <p:spPr/>
        <p:txBody>
          <a:bodyPr/>
          <a:lstStyle/>
          <a:p>
            <a:fld id="{EF746F36-7C75-44AE-BCBC-455903481B4D}" type="datetimeFigureOut">
              <a:rPr lang="tr-TR" smtClean="0"/>
              <a:t>13.11.2023</a:t>
            </a:fld>
            <a:endParaRPr lang="tr-TR"/>
          </a:p>
        </p:txBody>
      </p:sp>
      <p:sp>
        <p:nvSpPr>
          <p:cNvPr id="3" name="Alt Bilgi Yer Tutucusu 2">
            <a:extLst>
              <a:ext uri="{FF2B5EF4-FFF2-40B4-BE49-F238E27FC236}">
                <a16:creationId xmlns:a16="http://schemas.microsoft.com/office/drawing/2014/main" id="{E0EB3D05-E45C-D7B5-F31B-FCBBFB4BFF78}"/>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77E26E84-E414-AD92-F628-E92745D505BD}"/>
              </a:ext>
            </a:extLst>
          </p:cNvPr>
          <p:cNvSpPr>
            <a:spLocks noGrp="1"/>
          </p:cNvSpPr>
          <p:nvPr>
            <p:ph type="sldNum" sz="quarter" idx="12"/>
          </p:nvPr>
        </p:nvSpPr>
        <p:spPr/>
        <p:txBody>
          <a:bodyPr/>
          <a:lstStyle/>
          <a:p>
            <a:fld id="{B70388E1-BDC6-4270-9132-BD00916E6D0E}" type="slidenum">
              <a:rPr lang="tr-TR" smtClean="0"/>
              <a:t>‹#›</a:t>
            </a:fld>
            <a:endParaRPr lang="tr-TR"/>
          </a:p>
        </p:txBody>
      </p:sp>
    </p:spTree>
    <p:extLst>
      <p:ext uri="{BB962C8B-B14F-4D97-AF65-F5344CB8AC3E}">
        <p14:creationId xmlns:p14="http://schemas.microsoft.com/office/powerpoint/2010/main" val="7606082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78E56918-F52D-474E-A258-4A6DD391498F}" type="datetimeFigureOut">
              <a:rPr lang="en-US" smtClean="0"/>
              <a:t>11/13/2023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7B1152-95FA-C316-D5DC-17E60BDCF4B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B94086A6-C63D-DE26-7094-21958CB47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6734DFF2-BE26-6C78-E0B4-B38898161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59BB868-7AB6-E354-609B-BF0EF16EAF3E}"/>
              </a:ext>
            </a:extLst>
          </p:cNvPr>
          <p:cNvSpPr>
            <a:spLocks noGrp="1"/>
          </p:cNvSpPr>
          <p:nvPr>
            <p:ph type="dt" sz="half" idx="10"/>
          </p:nvPr>
        </p:nvSpPr>
        <p:spPr/>
        <p:txBody>
          <a:bodyPr/>
          <a:lstStyle/>
          <a:p>
            <a:fld id="{EF746F36-7C75-44AE-BCBC-455903481B4D}" type="datetimeFigureOut">
              <a:rPr lang="tr-TR" smtClean="0"/>
              <a:t>13.11.2023</a:t>
            </a:fld>
            <a:endParaRPr lang="tr-TR"/>
          </a:p>
        </p:txBody>
      </p:sp>
      <p:sp>
        <p:nvSpPr>
          <p:cNvPr id="6" name="Alt Bilgi Yer Tutucusu 5">
            <a:extLst>
              <a:ext uri="{FF2B5EF4-FFF2-40B4-BE49-F238E27FC236}">
                <a16:creationId xmlns:a16="http://schemas.microsoft.com/office/drawing/2014/main" id="{022F7E43-B9A9-5B43-162A-41081ADB506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E04FF59-935A-03D0-1CA0-54CC0F529655}"/>
              </a:ext>
            </a:extLst>
          </p:cNvPr>
          <p:cNvSpPr>
            <a:spLocks noGrp="1"/>
          </p:cNvSpPr>
          <p:nvPr>
            <p:ph type="sldNum" sz="quarter" idx="12"/>
          </p:nvPr>
        </p:nvSpPr>
        <p:spPr/>
        <p:txBody>
          <a:bodyPr/>
          <a:lstStyle/>
          <a:p>
            <a:fld id="{B70388E1-BDC6-4270-9132-BD00916E6D0E}" type="slidenum">
              <a:rPr lang="tr-TR" smtClean="0"/>
              <a:t>‹#›</a:t>
            </a:fld>
            <a:endParaRPr lang="tr-TR"/>
          </a:p>
        </p:txBody>
      </p:sp>
    </p:spTree>
    <p:extLst>
      <p:ext uri="{BB962C8B-B14F-4D97-AF65-F5344CB8AC3E}">
        <p14:creationId xmlns:p14="http://schemas.microsoft.com/office/powerpoint/2010/main" val="215776585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6CC8D1-A4FA-4A67-AB26-3C59258A02E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405B6218-7667-449B-0EFB-187C632B91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89A7C863-7108-5B7B-9C7A-F2D8C6CEA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17E2FF5-2767-538C-B923-303B2C5DEE73}"/>
              </a:ext>
            </a:extLst>
          </p:cNvPr>
          <p:cNvSpPr>
            <a:spLocks noGrp="1"/>
          </p:cNvSpPr>
          <p:nvPr>
            <p:ph type="dt" sz="half" idx="10"/>
          </p:nvPr>
        </p:nvSpPr>
        <p:spPr/>
        <p:txBody>
          <a:bodyPr/>
          <a:lstStyle/>
          <a:p>
            <a:fld id="{EF746F36-7C75-44AE-BCBC-455903481B4D}" type="datetimeFigureOut">
              <a:rPr lang="tr-TR" smtClean="0"/>
              <a:t>13.11.2023</a:t>
            </a:fld>
            <a:endParaRPr lang="tr-TR"/>
          </a:p>
        </p:txBody>
      </p:sp>
      <p:sp>
        <p:nvSpPr>
          <p:cNvPr id="6" name="Alt Bilgi Yer Tutucusu 5">
            <a:extLst>
              <a:ext uri="{FF2B5EF4-FFF2-40B4-BE49-F238E27FC236}">
                <a16:creationId xmlns:a16="http://schemas.microsoft.com/office/drawing/2014/main" id="{BDC4FC6A-FB5D-E4B0-F356-B844C85EFB9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1A8E6ED-036F-4B2A-8832-3943B1E7D424}"/>
              </a:ext>
            </a:extLst>
          </p:cNvPr>
          <p:cNvSpPr>
            <a:spLocks noGrp="1"/>
          </p:cNvSpPr>
          <p:nvPr>
            <p:ph type="sldNum" sz="quarter" idx="12"/>
          </p:nvPr>
        </p:nvSpPr>
        <p:spPr/>
        <p:txBody>
          <a:bodyPr/>
          <a:lstStyle/>
          <a:p>
            <a:fld id="{B70388E1-BDC6-4270-9132-BD00916E6D0E}" type="slidenum">
              <a:rPr lang="tr-TR" smtClean="0"/>
              <a:t>‹#›</a:t>
            </a:fld>
            <a:endParaRPr lang="tr-TR"/>
          </a:p>
        </p:txBody>
      </p:sp>
    </p:spTree>
    <p:extLst>
      <p:ext uri="{BB962C8B-B14F-4D97-AF65-F5344CB8AC3E}">
        <p14:creationId xmlns:p14="http://schemas.microsoft.com/office/powerpoint/2010/main" val="354708780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D99807-B64B-EB46-66B0-DFE200CA0602}"/>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5AFE060F-DE45-143E-8D26-E949A36211B7}"/>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218B297-EC14-DE60-84D6-0F1153F627E7}"/>
              </a:ext>
            </a:extLst>
          </p:cNvPr>
          <p:cNvSpPr>
            <a:spLocks noGrp="1"/>
          </p:cNvSpPr>
          <p:nvPr>
            <p:ph type="dt" sz="half" idx="10"/>
          </p:nvPr>
        </p:nvSpPr>
        <p:spPr/>
        <p:txBody>
          <a:bodyPr/>
          <a:lstStyle/>
          <a:p>
            <a:fld id="{EF746F36-7C75-44AE-BCBC-455903481B4D}" type="datetimeFigureOut">
              <a:rPr lang="tr-TR" smtClean="0"/>
              <a:t>13.11.2023</a:t>
            </a:fld>
            <a:endParaRPr lang="tr-TR"/>
          </a:p>
        </p:txBody>
      </p:sp>
      <p:sp>
        <p:nvSpPr>
          <p:cNvPr id="5" name="Alt Bilgi Yer Tutucusu 4">
            <a:extLst>
              <a:ext uri="{FF2B5EF4-FFF2-40B4-BE49-F238E27FC236}">
                <a16:creationId xmlns:a16="http://schemas.microsoft.com/office/drawing/2014/main" id="{D8BD0914-C2DA-F841-AEC1-90DA9F0315E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1FA434B-D75A-E883-DF57-EFC76BC649E8}"/>
              </a:ext>
            </a:extLst>
          </p:cNvPr>
          <p:cNvSpPr>
            <a:spLocks noGrp="1"/>
          </p:cNvSpPr>
          <p:nvPr>
            <p:ph type="sldNum" sz="quarter" idx="12"/>
          </p:nvPr>
        </p:nvSpPr>
        <p:spPr/>
        <p:txBody>
          <a:bodyPr/>
          <a:lstStyle/>
          <a:p>
            <a:fld id="{B70388E1-BDC6-4270-9132-BD00916E6D0E}" type="slidenum">
              <a:rPr lang="tr-TR" smtClean="0"/>
              <a:t>‹#›</a:t>
            </a:fld>
            <a:endParaRPr lang="tr-TR"/>
          </a:p>
        </p:txBody>
      </p:sp>
    </p:spTree>
    <p:extLst>
      <p:ext uri="{BB962C8B-B14F-4D97-AF65-F5344CB8AC3E}">
        <p14:creationId xmlns:p14="http://schemas.microsoft.com/office/powerpoint/2010/main" val="1491088070"/>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1EB59AC2-2D1D-3010-C6ED-6E4100CD1A5E}"/>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AB981F5-B53E-2988-7029-391E98F6FC1B}"/>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B158358-F839-9355-C976-A52267621812}"/>
              </a:ext>
            </a:extLst>
          </p:cNvPr>
          <p:cNvSpPr>
            <a:spLocks noGrp="1"/>
          </p:cNvSpPr>
          <p:nvPr>
            <p:ph type="dt" sz="half" idx="10"/>
          </p:nvPr>
        </p:nvSpPr>
        <p:spPr/>
        <p:txBody>
          <a:bodyPr/>
          <a:lstStyle/>
          <a:p>
            <a:fld id="{EF746F36-7C75-44AE-BCBC-455903481B4D}" type="datetimeFigureOut">
              <a:rPr lang="tr-TR" smtClean="0"/>
              <a:t>13.11.2023</a:t>
            </a:fld>
            <a:endParaRPr lang="tr-TR"/>
          </a:p>
        </p:txBody>
      </p:sp>
      <p:sp>
        <p:nvSpPr>
          <p:cNvPr id="5" name="Alt Bilgi Yer Tutucusu 4">
            <a:extLst>
              <a:ext uri="{FF2B5EF4-FFF2-40B4-BE49-F238E27FC236}">
                <a16:creationId xmlns:a16="http://schemas.microsoft.com/office/drawing/2014/main" id="{7FCE5449-060B-9D84-9FFD-EFC356C480A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1569FFB-DEFC-8CD6-CD34-ACF3E512F77A}"/>
              </a:ext>
            </a:extLst>
          </p:cNvPr>
          <p:cNvSpPr>
            <a:spLocks noGrp="1"/>
          </p:cNvSpPr>
          <p:nvPr>
            <p:ph type="sldNum" sz="quarter" idx="12"/>
          </p:nvPr>
        </p:nvSpPr>
        <p:spPr/>
        <p:txBody>
          <a:bodyPr/>
          <a:lstStyle/>
          <a:p>
            <a:fld id="{B70388E1-BDC6-4270-9132-BD00916E6D0E}" type="slidenum">
              <a:rPr lang="tr-TR" smtClean="0"/>
              <a:t>‹#›</a:t>
            </a:fld>
            <a:endParaRPr lang="tr-TR"/>
          </a:p>
        </p:txBody>
      </p:sp>
    </p:spTree>
    <p:extLst>
      <p:ext uri="{BB962C8B-B14F-4D97-AF65-F5344CB8AC3E}">
        <p14:creationId xmlns:p14="http://schemas.microsoft.com/office/powerpoint/2010/main" val="2126387330"/>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BF7452-4212-2FAB-CCA4-750A777BA4A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13E1D07F-E5DC-5499-28C2-F1FB90D9A9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70B5A38C-0966-3A13-627B-AFF3ED39903C}"/>
              </a:ext>
            </a:extLst>
          </p:cNvPr>
          <p:cNvSpPr>
            <a:spLocks noGrp="1"/>
          </p:cNvSpPr>
          <p:nvPr>
            <p:ph type="dt" sz="half" idx="10"/>
          </p:nvPr>
        </p:nvSpPr>
        <p:spPr/>
        <p:txBody>
          <a:bodyPr/>
          <a:lstStyle/>
          <a:p>
            <a:fld id="{99DA75EE-BFB0-40FE-B996-D7F912ACC387}" type="datetimeFigureOut">
              <a:rPr lang="tr-TR" smtClean="0"/>
              <a:t>13.11.2023</a:t>
            </a:fld>
            <a:endParaRPr lang="tr-TR"/>
          </a:p>
        </p:txBody>
      </p:sp>
      <p:sp>
        <p:nvSpPr>
          <p:cNvPr id="5" name="Alt Bilgi Yer Tutucusu 4">
            <a:extLst>
              <a:ext uri="{FF2B5EF4-FFF2-40B4-BE49-F238E27FC236}">
                <a16:creationId xmlns:a16="http://schemas.microsoft.com/office/drawing/2014/main" id="{5BD0EE34-EA19-001C-9D9D-B3E16C330A7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40C8C1B-8433-A3C0-5D3D-6ABC4F65935A}"/>
              </a:ext>
            </a:extLst>
          </p:cNvPr>
          <p:cNvSpPr>
            <a:spLocks noGrp="1"/>
          </p:cNvSpPr>
          <p:nvPr>
            <p:ph type="sldNum" sz="quarter" idx="12"/>
          </p:nvPr>
        </p:nvSpPr>
        <p:spPr/>
        <p:txBody>
          <a:bodyPr/>
          <a:lstStyle/>
          <a:p>
            <a:fld id="{EAA01138-B7B5-4A2B-95AF-0840F1DEE15D}" type="slidenum">
              <a:rPr lang="tr-TR" smtClean="0"/>
              <a:t>‹#›</a:t>
            </a:fld>
            <a:endParaRPr lang="tr-TR"/>
          </a:p>
        </p:txBody>
      </p:sp>
    </p:spTree>
    <p:extLst>
      <p:ext uri="{BB962C8B-B14F-4D97-AF65-F5344CB8AC3E}">
        <p14:creationId xmlns:p14="http://schemas.microsoft.com/office/powerpoint/2010/main" val="129864941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64982C-CA5C-EC8F-584C-088859A23D9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72E9C8A-43C3-D124-AD41-35E9E28C6F4D}"/>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768826C-FBCE-A7A8-640F-C9FF52E6F2F5}"/>
              </a:ext>
            </a:extLst>
          </p:cNvPr>
          <p:cNvSpPr>
            <a:spLocks noGrp="1"/>
          </p:cNvSpPr>
          <p:nvPr>
            <p:ph type="dt" sz="half" idx="10"/>
          </p:nvPr>
        </p:nvSpPr>
        <p:spPr/>
        <p:txBody>
          <a:bodyPr/>
          <a:lstStyle/>
          <a:p>
            <a:fld id="{99DA75EE-BFB0-40FE-B996-D7F912ACC387}" type="datetimeFigureOut">
              <a:rPr lang="tr-TR" smtClean="0"/>
              <a:t>13.11.2023</a:t>
            </a:fld>
            <a:endParaRPr lang="tr-TR"/>
          </a:p>
        </p:txBody>
      </p:sp>
      <p:sp>
        <p:nvSpPr>
          <p:cNvPr id="5" name="Alt Bilgi Yer Tutucusu 4">
            <a:extLst>
              <a:ext uri="{FF2B5EF4-FFF2-40B4-BE49-F238E27FC236}">
                <a16:creationId xmlns:a16="http://schemas.microsoft.com/office/drawing/2014/main" id="{73A636F2-CDB6-8B0F-7EFF-8900367D2EE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C41429A-4FAB-51D2-786D-5854ABBB61FB}"/>
              </a:ext>
            </a:extLst>
          </p:cNvPr>
          <p:cNvSpPr>
            <a:spLocks noGrp="1"/>
          </p:cNvSpPr>
          <p:nvPr>
            <p:ph type="sldNum" sz="quarter" idx="12"/>
          </p:nvPr>
        </p:nvSpPr>
        <p:spPr/>
        <p:txBody>
          <a:bodyPr/>
          <a:lstStyle/>
          <a:p>
            <a:fld id="{EAA01138-B7B5-4A2B-95AF-0840F1DEE15D}" type="slidenum">
              <a:rPr lang="tr-TR" smtClean="0"/>
              <a:t>‹#›</a:t>
            </a:fld>
            <a:endParaRPr lang="tr-TR"/>
          </a:p>
        </p:txBody>
      </p:sp>
    </p:spTree>
    <p:extLst>
      <p:ext uri="{BB962C8B-B14F-4D97-AF65-F5344CB8AC3E}">
        <p14:creationId xmlns:p14="http://schemas.microsoft.com/office/powerpoint/2010/main" val="150290340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87B8F-D431-B25C-22D6-795F3C60B3F5}"/>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37BD328A-A3A8-B550-0B72-781C3997F1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F3F1BCDF-0EB7-1E1E-E08F-1DD2B1668248}"/>
              </a:ext>
            </a:extLst>
          </p:cNvPr>
          <p:cNvSpPr>
            <a:spLocks noGrp="1"/>
          </p:cNvSpPr>
          <p:nvPr>
            <p:ph type="dt" sz="half" idx="10"/>
          </p:nvPr>
        </p:nvSpPr>
        <p:spPr/>
        <p:txBody>
          <a:bodyPr/>
          <a:lstStyle/>
          <a:p>
            <a:fld id="{99DA75EE-BFB0-40FE-B996-D7F912ACC387}" type="datetimeFigureOut">
              <a:rPr lang="tr-TR" smtClean="0"/>
              <a:t>13.11.2023</a:t>
            </a:fld>
            <a:endParaRPr lang="tr-TR"/>
          </a:p>
        </p:txBody>
      </p:sp>
      <p:sp>
        <p:nvSpPr>
          <p:cNvPr id="5" name="Alt Bilgi Yer Tutucusu 4">
            <a:extLst>
              <a:ext uri="{FF2B5EF4-FFF2-40B4-BE49-F238E27FC236}">
                <a16:creationId xmlns:a16="http://schemas.microsoft.com/office/drawing/2014/main" id="{787DFD48-FB61-6A7C-93FE-99CE816D94E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6D85527-6545-B14E-A570-0D0987A12A50}"/>
              </a:ext>
            </a:extLst>
          </p:cNvPr>
          <p:cNvSpPr>
            <a:spLocks noGrp="1"/>
          </p:cNvSpPr>
          <p:nvPr>
            <p:ph type="sldNum" sz="quarter" idx="12"/>
          </p:nvPr>
        </p:nvSpPr>
        <p:spPr/>
        <p:txBody>
          <a:bodyPr/>
          <a:lstStyle/>
          <a:p>
            <a:fld id="{EAA01138-B7B5-4A2B-95AF-0840F1DEE15D}" type="slidenum">
              <a:rPr lang="tr-TR" smtClean="0"/>
              <a:t>‹#›</a:t>
            </a:fld>
            <a:endParaRPr lang="tr-TR"/>
          </a:p>
        </p:txBody>
      </p:sp>
    </p:spTree>
    <p:extLst>
      <p:ext uri="{BB962C8B-B14F-4D97-AF65-F5344CB8AC3E}">
        <p14:creationId xmlns:p14="http://schemas.microsoft.com/office/powerpoint/2010/main" val="3555837655"/>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0CFE5F-57C9-0A56-C0BF-4163597D5C6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BA0FF03-93DB-E8B2-5895-A00914B3776E}"/>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C90D047F-8ECD-8A59-EF51-553145C47103}"/>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522A32A-DD30-B96A-A94B-44C98F942C0B}"/>
              </a:ext>
            </a:extLst>
          </p:cNvPr>
          <p:cNvSpPr>
            <a:spLocks noGrp="1"/>
          </p:cNvSpPr>
          <p:nvPr>
            <p:ph type="dt" sz="half" idx="10"/>
          </p:nvPr>
        </p:nvSpPr>
        <p:spPr/>
        <p:txBody>
          <a:bodyPr/>
          <a:lstStyle/>
          <a:p>
            <a:fld id="{99DA75EE-BFB0-40FE-B996-D7F912ACC387}" type="datetimeFigureOut">
              <a:rPr lang="tr-TR" smtClean="0"/>
              <a:t>13.11.2023</a:t>
            </a:fld>
            <a:endParaRPr lang="tr-TR"/>
          </a:p>
        </p:txBody>
      </p:sp>
      <p:sp>
        <p:nvSpPr>
          <p:cNvPr id="6" name="Alt Bilgi Yer Tutucusu 5">
            <a:extLst>
              <a:ext uri="{FF2B5EF4-FFF2-40B4-BE49-F238E27FC236}">
                <a16:creationId xmlns:a16="http://schemas.microsoft.com/office/drawing/2014/main" id="{2A36015F-D1E0-4321-89C9-2B40B40660D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7A6BE50-DCFE-55CF-F61D-2FF725728AD3}"/>
              </a:ext>
            </a:extLst>
          </p:cNvPr>
          <p:cNvSpPr>
            <a:spLocks noGrp="1"/>
          </p:cNvSpPr>
          <p:nvPr>
            <p:ph type="sldNum" sz="quarter" idx="12"/>
          </p:nvPr>
        </p:nvSpPr>
        <p:spPr/>
        <p:txBody>
          <a:bodyPr/>
          <a:lstStyle/>
          <a:p>
            <a:fld id="{EAA01138-B7B5-4A2B-95AF-0840F1DEE15D}" type="slidenum">
              <a:rPr lang="tr-TR" smtClean="0"/>
              <a:t>‹#›</a:t>
            </a:fld>
            <a:endParaRPr lang="tr-TR"/>
          </a:p>
        </p:txBody>
      </p:sp>
    </p:spTree>
    <p:extLst>
      <p:ext uri="{BB962C8B-B14F-4D97-AF65-F5344CB8AC3E}">
        <p14:creationId xmlns:p14="http://schemas.microsoft.com/office/powerpoint/2010/main" val="168446228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3A0849-DADD-A6E5-AC9A-234B0FE6E5F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C3092E2-3821-FAB3-3E76-2D3066AAA5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215AA6D3-3226-40C5-DE71-E9D2BF14FA28}"/>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7AB9E834-7FF9-80F2-304A-2429B292E8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E63D4222-6646-86C8-2381-162999B3D71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C186FD00-15F9-620B-CB2A-090227F99BAA}"/>
              </a:ext>
            </a:extLst>
          </p:cNvPr>
          <p:cNvSpPr>
            <a:spLocks noGrp="1"/>
          </p:cNvSpPr>
          <p:nvPr>
            <p:ph type="dt" sz="half" idx="10"/>
          </p:nvPr>
        </p:nvSpPr>
        <p:spPr/>
        <p:txBody>
          <a:bodyPr/>
          <a:lstStyle/>
          <a:p>
            <a:fld id="{99DA75EE-BFB0-40FE-B996-D7F912ACC387}" type="datetimeFigureOut">
              <a:rPr lang="tr-TR" smtClean="0"/>
              <a:t>13.11.2023</a:t>
            </a:fld>
            <a:endParaRPr lang="tr-TR"/>
          </a:p>
        </p:txBody>
      </p:sp>
      <p:sp>
        <p:nvSpPr>
          <p:cNvPr id="8" name="Alt Bilgi Yer Tutucusu 7">
            <a:extLst>
              <a:ext uri="{FF2B5EF4-FFF2-40B4-BE49-F238E27FC236}">
                <a16:creationId xmlns:a16="http://schemas.microsoft.com/office/drawing/2014/main" id="{3818B423-EC43-D2CD-AF22-B006924259B2}"/>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1D7178E3-41C9-CFB1-DD91-9A50D16A2A4F}"/>
              </a:ext>
            </a:extLst>
          </p:cNvPr>
          <p:cNvSpPr>
            <a:spLocks noGrp="1"/>
          </p:cNvSpPr>
          <p:nvPr>
            <p:ph type="sldNum" sz="quarter" idx="12"/>
          </p:nvPr>
        </p:nvSpPr>
        <p:spPr/>
        <p:txBody>
          <a:bodyPr/>
          <a:lstStyle/>
          <a:p>
            <a:fld id="{EAA01138-B7B5-4A2B-95AF-0840F1DEE15D}" type="slidenum">
              <a:rPr lang="tr-TR" smtClean="0"/>
              <a:t>‹#›</a:t>
            </a:fld>
            <a:endParaRPr lang="tr-TR"/>
          </a:p>
        </p:txBody>
      </p:sp>
    </p:spTree>
    <p:extLst>
      <p:ext uri="{BB962C8B-B14F-4D97-AF65-F5344CB8AC3E}">
        <p14:creationId xmlns:p14="http://schemas.microsoft.com/office/powerpoint/2010/main" val="225499499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6CAEE8-985C-A23A-7410-9BD8C74B1F46}"/>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AA386BFD-8B51-5EBC-4081-F14B730128CB}"/>
              </a:ext>
            </a:extLst>
          </p:cNvPr>
          <p:cNvSpPr>
            <a:spLocks noGrp="1"/>
          </p:cNvSpPr>
          <p:nvPr>
            <p:ph type="dt" sz="half" idx="10"/>
          </p:nvPr>
        </p:nvSpPr>
        <p:spPr/>
        <p:txBody>
          <a:bodyPr/>
          <a:lstStyle/>
          <a:p>
            <a:fld id="{99DA75EE-BFB0-40FE-B996-D7F912ACC387}" type="datetimeFigureOut">
              <a:rPr lang="tr-TR" smtClean="0"/>
              <a:t>13.11.2023</a:t>
            </a:fld>
            <a:endParaRPr lang="tr-TR"/>
          </a:p>
        </p:txBody>
      </p:sp>
      <p:sp>
        <p:nvSpPr>
          <p:cNvPr id="4" name="Alt Bilgi Yer Tutucusu 3">
            <a:extLst>
              <a:ext uri="{FF2B5EF4-FFF2-40B4-BE49-F238E27FC236}">
                <a16:creationId xmlns:a16="http://schemas.microsoft.com/office/drawing/2014/main" id="{59DB7EB9-F7C2-5E5C-F387-51DB45236C3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CB2F08C6-85D4-D98B-C7A2-57F51BB3E89C}"/>
              </a:ext>
            </a:extLst>
          </p:cNvPr>
          <p:cNvSpPr>
            <a:spLocks noGrp="1"/>
          </p:cNvSpPr>
          <p:nvPr>
            <p:ph type="sldNum" sz="quarter" idx="12"/>
          </p:nvPr>
        </p:nvSpPr>
        <p:spPr/>
        <p:txBody>
          <a:bodyPr/>
          <a:lstStyle/>
          <a:p>
            <a:fld id="{EAA01138-B7B5-4A2B-95AF-0840F1DEE15D}" type="slidenum">
              <a:rPr lang="tr-TR" smtClean="0"/>
              <a:t>‹#›</a:t>
            </a:fld>
            <a:endParaRPr lang="tr-TR"/>
          </a:p>
        </p:txBody>
      </p:sp>
    </p:spTree>
    <p:extLst>
      <p:ext uri="{BB962C8B-B14F-4D97-AF65-F5344CB8AC3E}">
        <p14:creationId xmlns:p14="http://schemas.microsoft.com/office/powerpoint/2010/main" val="398996671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AC58482E-06CD-45DA-B263-251D3FDECA20}" type="datetimeFigureOut">
              <a:rPr lang="en-US" smtClean="0"/>
              <a:t>11/13/2023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70BCCAA1-9FCD-A3A8-E2C4-FF9D0E98BF65}"/>
              </a:ext>
            </a:extLst>
          </p:cNvPr>
          <p:cNvSpPr>
            <a:spLocks noGrp="1"/>
          </p:cNvSpPr>
          <p:nvPr>
            <p:ph type="dt" sz="half" idx="10"/>
          </p:nvPr>
        </p:nvSpPr>
        <p:spPr/>
        <p:txBody>
          <a:bodyPr/>
          <a:lstStyle/>
          <a:p>
            <a:fld id="{99DA75EE-BFB0-40FE-B996-D7F912ACC387}" type="datetimeFigureOut">
              <a:rPr lang="tr-TR" smtClean="0"/>
              <a:t>13.11.2023</a:t>
            </a:fld>
            <a:endParaRPr lang="tr-TR"/>
          </a:p>
        </p:txBody>
      </p:sp>
      <p:sp>
        <p:nvSpPr>
          <p:cNvPr id="3" name="Alt Bilgi Yer Tutucusu 2">
            <a:extLst>
              <a:ext uri="{FF2B5EF4-FFF2-40B4-BE49-F238E27FC236}">
                <a16:creationId xmlns:a16="http://schemas.microsoft.com/office/drawing/2014/main" id="{B13F51BE-E7AA-D1E7-9225-FE19C629B44D}"/>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EFFF4138-6DC4-ABBC-E22B-5C65ACAE9A72}"/>
              </a:ext>
            </a:extLst>
          </p:cNvPr>
          <p:cNvSpPr>
            <a:spLocks noGrp="1"/>
          </p:cNvSpPr>
          <p:nvPr>
            <p:ph type="sldNum" sz="quarter" idx="12"/>
          </p:nvPr>
        </p:nvSpPr>
        <p:spPr/>
        <p:txBody>
          <a:bodyPr/>
          <a:lstStyle/>
          <a:p>
            <a:fld id="{EAA01138-B7B5-4A2B-95AF-0840F1DEE15D}" type="slidenum">
              <a:rPr lang="tr-TR" smtClean="0"/>
              <a:t>‹#›</a:t>
            </a:fld>
            <a:endParaRPr lang="tr-TR"/>
          </a:p>
        </p:txBody>
      </p:sp>
    </p:spTree>
    <p:extLst>
      <p:ext uri="{BB962C8B-B14F-4D97-AF65-F5344CB8AC3E}">
        <p14:creationId xmlns:p14="http://schemas.microsoft.com/office/powerpoint/2010/main" val="319554729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D75E88-C5B8-AAE2-D9FF-06B902EA26D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6DBEB49C-A554-2254-F44B-8E82D3C9DD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0F2D893-F735-0FC2-155D-A21FF316F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CEC1B67-16F2-75D1-C419-6208645E1370}"/>
              </a:ext>
            </a:extLst>
          </p:cNvPr>
          <p:cNvSpPr>
            <a:spLocks noGrp="1"/>
          </p:cNvSpPr>
          <p:nvPr>
            <p:ph type="dt" sz="half" idx="10"/>
          </p:nvPr>
        </p:nvSpPr>
        <p:spPr/>
        <p:txBody>
          <a:bodyPr/>
          <a:lstStyle/>
          <a:p>
            <a:fld id="{99DA75EE-BFB0-40FE-B996-D7F912ACC387}" type="datetimeFigureOut">
              <a:rPr lang="tr-TR" smtClean="0"/>
              <a:t>13.11.2023</a:t>
            </a:fld>
            <a:endParaRPr lang="tr-TR"/>
          </a:p>
        </p:txBody>
      </p:sp>
      <p:sp>
        <p:nvSpPr>
          <p:cNvPr id="6" name="Alt Bilgi Yer Tutucusu 5">
            <a:extLst>
              <a:ext uri="{FF2B5EF4-FFF2-40B4-BE49-F238E27FC236}">
                <a16:creationId xmlns:a16="http://schemas.microsoft.com/office/drawing/2014/main" id="{4CF72C1D-9544-AB2C-DC2A-2C0F3979EE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7ED2552-E24B-4A08-6E61-64F84D17C9FC}"/>
              </a:ext>
            </a:extLst>
          </p:cNvPr>
          <p:cNvSpPr>
            <a:spLocks noGrp="1"/>
          </p:cNvSpPr>
          <p:nvPr>
            <p:ph type="sldNum" sz="quarter" idx="12"/>
          </p:nvPr>
        </p:nvSpPr>
        <p:spPr/>
        <p:txBody>
          <a:bodyPr/>
          <a:lstStyle/>
          <a:p>
            <a:fld id="{EAA01138-B7B5-4A2B-95AF-0840F1DEE15D}" type="slidenum">
              <a:rPr lang="tr-TR" smtClean="0"/>
              <a:t>‹#›</a:t>
            </a:fld>
            <a:endParaRPr lang="tr-TR"/>
          </a:p>
        </p:txBody>
      </p:sp>
    </p:spTree>
    <p:extLst>
      <p:ext uri="{BB962C8B-B14F-4D97-AF65-F5344CB8AC3E}">
        <p14:creationId xmlns:p14="http://schemas.microsoft.com/office/powerpoint/2010/main" val="372310417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E82ACF-E46C-A9D3-F3EF-9C53CB929856}"/>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F21C4602-FB62-DD09-CED7-25C4B668E6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7E1C160-66BE-B18D-B13B-6CAAB11ED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AFCA301-98D8-5B9F-0D65-FE5C6F49BF0B}"/>
              </a:ext>
            </a:extLst>
          </p:cNvPr>
          <p:cNvSpPr>
            <a:spLocks noGrp="1"/>
          </p:cNvSpPr>
          <p:nvPr>
            <p:ph type="dt" sz="half" idx="10"/>
          </p:nvPr>
        </p:nvSpPr>
        <p:spPr/>
        <p:txBody>
          <a:bodyPr/>
          <a:lstStyle/>
          <a:p>
            <a:fld id="{99DA75EE-BFB0-40FE-B996-D7F912ACC387}" type="datetimeFigureOut">
              <a:rPr lang="tr-TR" smtClean="0"/>
              <a:t>13.11.2023</a:t>
            </a:fld>
            <a:endParaRPr lang="tr-TR"/>
          </a:p>
        </p:txBody>
      </p:sp>
      <p:sp>
        <p:nvSpPr>
          <p:cNvPr id="6" name="Alt Bilgi Yer Tutucusu 5">
            <a:extLst>
              <a:ext uri="{FF2B5EF4-FFF2-40B4-BE49-F238E27FC236}">
                <a16:creationId xmlns:a16="http://schemas.microsoft.com/office/drawing/2014/main" id="{3E302521-C158-1460-9580-6A6B08DF83D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FBF10AC-4987-5A43-A52B-C4346155D662}"/>
              </a:ext>
            </a:extLst>
          </p:cNvPr>
          <p:cNvSpPr>
            <a:spLocks noGrp="1"/>
          </p:cNvSpPr>
          <p:nvPr>
            <p:ph type="sldNum" sz="quarter" idx="12"/>
          </p:nvPr>
        </p:nvSpPr>
        <p:spPr/>
        <p:txBody>
          <a:bodyPr/>
          <a:lstStyle/>
          <a:p>
            <a:fld id="{EAA01138-B7B5-4A2B-95AF-0840F1DEE15D}" type="slidenum">
              <a:rPr lang="tr-TR" smtClean="0"/>
              <a:t>‹#›</a:t>
            </a:fld>
            <a:endParaRPr lang="tr-TR"/>
          </a:p>
        </p:txBody>
      </p:sp>
    </p:spTree>
    <p:extLst>
      <p:ext uri="{BB962C8B-B14F-4D97-AF65-F5344CB8AC3E}">
        <p14:creationId xmlns:p14="http://schemas.microsoft.com/office/powerpoint/2010/main" val="300310257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3147BA-38C0-B180-6EE4-6ADBD7D4DF4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83B43F8-BDEC-6846-D8BF-BFAEF79CDA8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1CDD440-DB59-E2D9-63D7-752D1A767F33}"/>
              </a:ext>
            </a:extLst>
          </p:cNvPr>
          <p:cNvSpPr>
            <a:spLocks noGrp="1"/>
          </p:cNvSpPr>
          <p:nvPr>
            <p:ph type="dt" sz="half" idx="10"/>
          </p:nvPr>
        </p:nvSpPr>
        <p:spPr/>
        <p:txBody>
          <a:bodyPr/>
          <a:lstStyle/>
          <a:p>
            <a:fld id="{99DA75EE-BFB0-40FE-B996-D7F912ACC387}" type="datetimeFigureOut">
              <a:rPr lang="tr-TR" smtClean="0"/>
              <a:t>13.11.2023</a:t>
            </a:fld>
            <a:endParaRPr lang="tr-TR"/>
          </a:p>
        </p:txBody>
      </p:sp>
      <p:sp>
        <p:nvSpPr>
          <p:cNvPr id="5" name="Alt Bilgi Yer Tutucusu 4">
            <a:extLst>
              <a:ext uri="{FF2B5EF4-FFF2-40B4-BE49-F238E27FC236}">
                <a16:creationId xmlns:a16="http://schemas.microsoft.com/office/drawing/2014/main" id="{5F05D50E-8C86-5B76-C828-E408BCC99CA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199A734-A7D7-5C3A-EB47-2A5C0ADEB92E}"/>
              </a:ext>
            </a:extLst>
          </p:cNvPr>
          <p:cNvSpPr>
            <a:spLocks noGrp="1"/>
          </p:cNvSpPr>
          <p:nvPr>
            <p:ph type="sldNum" sz="quarter" idx="12"/>
          </p:nvPr>
        </p:nvSpPr>
        <p:spPr/>
        <p:txBody>
          <a:bodyPr/>
          <a:lstStyle/>
          <a:p>
            <a:fld id="{EAA01138-B7B5-4A2B-95AF-0840F1DEE15D}" type="slidenum">
              <a:rPr lang="tr-TR" smtClean="0"/>
              <a:t>‹#›</a:t>
            </a:fld>
            <a:endParaRPr lang="tr-TR"/>
          </a:p>
        </p:txBody>
      </p:sp>
    </p:spTree>
    <p:extLst>
      <p:ext uri="{BB962C8B-B14F-4D97-AF65-F5344CB8AC3E}">
        <p14:creationId xmlns:p14="http://schemas.microsoft.com/office/powerpoint/2010/main" val="93882701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7A38146-F3E3-0472-67FE-BC341A6F9789}"/>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683EA817-0F30-3B07-C183-64525444AFC5}"/>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D8584A8-8ED8-5CF6-1328-EB964431802E}"/>
              </a:ext>
            </a:extLst>
          </p:cNvPr>
          <p:cNvSpPr>
            <a:spLocks noGrp="1"/>
          </p:cNvSpPr>
          <p:nvPr>
            <p:ph type="dt" sz="half" idx="10"/>
          </p:nvPr>
        </p:nvSpPr>
        <p:spPr/>
        <p:txBody>
          <a:bodyPr/>
          <a:lstStyle/>
          <a:p>
            <a:fld id="{99DA75EE-BFB0-40FE-B996-D7F912ACC387}" type="datetimeFigureOut">
              <a:rPr lang="tr-TR" smtClean="0"/>
              <a:t>13.11.2023</a:t>
            </a:fld>
            <a:endParaRPr lang="tr-TR"/>
          </a:p>
        </p:txBody>
      </p:sp>
      <p:sp>
        <p:nvSpPr>
          <p:cNvPr id="5" name="Alt Bilgi Yer Tutucusu 4">
            <a:extLst>
              <a:ext uri="{FF2B5EF4-FFF2-40B4-BE49-F238E27FC236}">
                <a16:creationId xmlns:a16="http://schemas.microsoft.com/office/drawing/2014/main" id="{C20BE238-38B1-7FF0-DE06-06D73E124EF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9A2B389-56B7-2D10-6ECB-5D174D12CFD2}"/>
              </a:ext>
            </a:extLst>
          </p:cNvPr>
          <p:cNvSpPr>
            <a:spLocks noGrp="1"/>
          </p:cNvSpPr>
          <p:nvPr>
            <p:ph type="sldNum" sz="quarter" idx="12"/>
          </p:nvPr>
        </p:nvSpPr>
        <p:spPr/>
        <p:txBody>
          <a:bodyPr/>
          <a:lstStyle/>
          <a:p>
            <a:fld id="{EAA01138-B7B5-4A2B-95AF-0840F1DEE15D}" type="slidenum">
              <a:rPr lang="tr-TR" smtClean="0"/>
              <a:t>‹#›</a:t>
            </a:fld>
            <a:endParaRPr lang="tr-TR"/>
          </a:p>
        </p:txBody>
      </p:sp>
    </p:spTree>
    <p:extLst>
      <p:ext uri="{BB962C8B-B14F-4D97-AF65-F5344CB8AC3E}">
        <p14:creationId xmlns:p14="http://schemas.microsoft.com/office/powerpoint/2010/main" val="46442478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19080B-1EFE-32A7-BAAB-604BE9266E39}"/>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A4276ADA-476D-F754-1EE6-D4088135B3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2812A8ED-DF29-9403-DB13-107FB2F17E34}"/>
              </a:ext>
            </a:extLst>
          </p:cNvPr>
          <p:cNvSpPr>
            <a:spLocks noGrp="1"/>
          </p:cNvSpPr>
          <p:nvPr>
            <p:ph type="dt" sz="half" idx="10"/>
          </p:nvPr>
        </p:nvSpPr>
        <p:spPr/>
        <p:txBody>
          <a:bodyPr/>
          <a:lstStyle/>
          <a:p>
            <a:fld id="{C1F8D7E8-F7A2-4157-9699-147AE77F5FD3}" type="datetimeFigureOut">
              <a:rPr lang="tr-TR" smtClean="0"/>
              <a:t>13.11.2023</a:t>
            </a:fld>
            <a:endParaRPr lang="tr-TR"/>
          </a:p>
        </p:txBody>
      </p:sp>
      <p:sp>
        <p:nvSpPr>
          <p:cNvPr id="5" name="Alt Bilgi Yer Tutucusu 4">
            <a:extLst>
              <a:ext uri="{FF2B5EF4-FFF2-40B4-BE49-F238E27FC236}">
                <a16:creationId xmlns:a16="http://schemas.microsoft.com/office/drawing/2014/main" id="{91907A7B-6065-137A-6471-4D014D4EF1A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1D17F33-020C-823E-6CE6-0A2C92E1DA07}"/>
              </a:ext>
            </a:extLst>
          </p:cNvPr>
          <p:cNvSpPr>
            <a:spLocks noGrp="1"/>
          </p:cNvSpPr>
          <p:nvPr>
            <p:ph type="sldNum" sz="quarter" idx="12"/>
          </p:nvPr>
        </p:nvSpPr>
        <p:spPr/>
        <p:txBody>
          <a:bodyPr/>
          <a:lstStyle/>
          <a:p>
            <a:fld id="{43BD5A6D-DFF1-46E6-B7B8-009B352739C0}" type="slidenum">
              <a:rPr lang="tr-TR" smtClean="0"/>
              <a:t>‹#›</a:t>
            </a:fld>
            <a:endParaRPr lang="tr-TR"/>
          </a:p>
        </p:txBody>
      </p:sp>
    </p:spTree>
    <p:extLst>
      <p:ext uri="{BB962C8B-B14F-4D97-AF65-F5344CB8AC3E}">
        <p14:creationId xmlns:p14="http://schemas.microsoft.com/office/powerpoint/2010/main" val="112520145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B998F2-0320-7B5C-9A40-8833BF7099E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81F3430-CA42-BC40-AB3B-402473096194}"/>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BC0E8F8-E02D-684E-DA0A-9BA862BAA392}"/>
              </a:ext>
            </a:extLst>
          </p:cNvPr>
          <p:cNvSpPr>
            <a:spLocks noGrp="1"/>
          </p:cNvSpPr>
          <p:nvPr>
            <p:ph type="dt" sz="half" idx="10"/>
          </p:nvPr>
        </p:nvSpPr>
        <p:spPr/>
        <p:txBody>
          <a:bodyPr/>
          <a:lstStyle/>
          <a:p>
            <a:fld id="{C1F8D7E8-F7A2-4157-9699-147AE77F5FD3}" type="datetimeFigureOut">
              <a:rPr lang="tr-TR" smtClean="0"/>
              <a:t>13.11.2023</a:t>
            </a:fld>
            <a:endParaRPr lang="tr-TR"/>
          </a:p>
        </p:txBody>
      </p:sp>
      <p:sp>
        <p:nvSpPr>
          <p:cNvPr id="5" name="Alt Bilgi Yer Tutucusu 4">
            <a:extLst>
              <a:ext uri="{FF2B5EF4-FFF2-40B4-BE49-F238E27FC236}">
                <a16:creationId xmlns:a16="http://schemas.microsoft.com/office/drawing/2014/main" id="{62995336-FF17-F1F6-C23C-3DE5339419A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1C64492-D3D5-8A9A-088E-92BD20DE5869}"/>
              </a:ext>
            </a:extLst>
          </p:cNvPr>
          <p:cNvSpPr>
            <a:spLocks noGrp="1"/>
          </p:cNvSpPr>
          <p:nvPr>
            <p:ph type="sldNum" sz="quarter" idx="12"/>
          </p:nvPr>
        </p:nvSpPr>
        <p:spPr/>
        <p:txBody>
          <a:bodyPr/>
          <a:lstStyle/>
          <a:p>
            <a:fld id="{43BD5A6D-DFF1-46E6-B7B8-009B352739C0}" type="slidenum">
              <a:rPr lang="tr-TR" smtClean="0"/>
              <a:t>‹#›</a:t>
            </a:fld>
            <a:endParaRPr lang="tr-TR"/>
          </a:p>
        </p:txBody>
      </p:sp>
    </p:spTree>
    <p:extLst>
      <p:ext uri="{BB962C8B-B14F-4D97-AF65-F5344CB8AC3E}">
        <p14:creationId xmlns:p14="http://schemas.microsoft.com/office/powerpoint/2010/main" val="232199597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DF87F7-22CC-51D9-E892-633233B51217}"/>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AA3775FB-679B-FF46-22CF-88479487D7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B3CE400-D1F7-BD4A-48D6-3B819D1BC84A}"/>
              </a:ext>
            </a:extLst>
          </p:cNvPr>
          <p:cNvSpPr>
            <a:spLocks noGrp="1"/>
          </p:cNvSpPr>
          <p:nvPr>
            <p:ph type="dt" sz="half" idx="10"/>
          </p:nvPr>
        </p:nvSpPr>
        <p:spPr/>
        <p:txBody>
          <a:bodyPr/>
          <a:lstStyle/>
          <a:p>
            <a:fld id="{C1F8D7E8-F7A2-4157-9699-147AE77F5FD3}" type="datetimeFigureOut">
              <a:rPr lang="tr-TR" smtClean="0"/>
              <a:t>13.11.2023</a:t>
            </a:fld>
            <a:endParaRPr lang="tr-TR"/>
          </a:p>
        </p:txBody>
      </p:sp>
      <p:sp>
        <p:nvSpPr>
          <p:cNvPr id="5" name="Alt Bilgi Yer Tutucusu 4">
            <a:extLst>
              <a:ext uri="{FF2B5EF4-FFF2-40B4-BE49-F238E27FC236}">
                <a16:creationId xmlns:a16="http://schemas.microsoft.com/office/drawing/2014/main" id="{0C51F7E1-41B7-C3DE-5C45-F0EEFECAF20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DCC6574-F5E5-06DF-4421-6DED7A6DE417}"/>
              </a:ext>
            </a:extLst>
          </p:cNvPr>
          <p:cNvSpPr>
            <a:spLocks noGrp="1"/>
          </p:cNvSpPr>
          <p:nvPr>
            <p:ph type="sldNum" sz="quarter" idx="12"/>
          </p:nvPr>
        </p:nvSpPr>
        <p:spPr/>
        <p:txBody>
          <a:bodyPr/>
          <a:lstStyle/>
          <a:p>
            <a:fld id="{43BD5A6D-DFF1-46E6-B7B8-009B352739C0}" type="slidenum">
              <a:rPr lang="tr-TR" smtClean="0"/>
              <a:t>‹#›</a:t>
            </a:fld>
            <a:endParaRPr lang="tr-TR"/>
          </a:p>
        </p:txBody>
      </p:sp>
    </p:spTree>
    <p:extLst>
      <p:ext uri="{BB962C8B-B14F-4D97-AF65-F5344CB8AC3E}">
        <p14:creationId xmlns:p14="http://schemas.microsoft.com/office/powerpoint/2010/main" val="14637479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3B9B17-6BB4-5404-D986-4D8DA83EE7C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852396B-1667-19F3-2D34-C60016F27DE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0041FCCB-9FFF-EC6C-B1EA-0C8831A21E9D}"/>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0AC6C07D-8638-88D5-BE2E-D2470532A5E1}"/>
              </a:ext>
            </a:extLst>
          </p:cNvPr>
          <p:cNvSpPr>
            <a:spLocks noGrp="1"/>
          </p:cNvSpPr>
          <p:nvPr>
            <p:ph type="dt" sz="half" idx="10"/>
          </p:nvPr>
        </p:nvSpPr>
        <p:spPr/>
        <p:txBody>
          <a:bodyPr/>
          <a:lstStyle/>
          <a:p>
            <a:fld id="{C1F8D7E8-F7A2-4157-9699-147AE77F5FD3}" type="datetimeFigureOut">
              <a:rPr lang="tr-TR" smtClean="0"/>
              <a:t>13.11.2023</a:t>
            </a:fld>
            <a:endParaRPr lang="tr-TR"/>
          </a:p>
        </p:txBody>
      </p:sp>
      <p:sp>
        <p:nvSpPr>
          <p:cNvPr id="6" name="Alt Bilgi Yer Tutucusu 5">
            <a:extLst>
              <a:ext uri="{FF2B5EF4-FFF2-40B4-BE49-F238E27FC236}">
                <a16:creationId xmlns:a16="http://schemas.microsoft.com/office/drawing/2014/main" id="{39AA7202-5283-2B24-83BD-20982020131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B8C3439-FC4B-536D-9731-A9B8A1167314}"/>
              </a:ext>
            </a:extLst>
          </p:cNvPr>
          <p:cNvSpPr>
            <a:spLocks noGrp="1"/>
          </p:cNvSpPr>
          <p:nvPr>
            <p:ph type="sldNum" sz="quarter" idx="12"/>
          </p:nvPr>
        </p:nvSpPr>
        <p:spPr/>
        <p:txBody>
          <a:bodyPr/>
          <a:lstStyle/>
          <a:p>
            <a:fld id="{43BD5A6D-DFF1-46E6-B7B8-009B352739C0}" type="slidenum">
              <a:rPr lang="tr-TR" smtClean="0"/>
              <a:t>‹#›</a:t>
            </a:fld>
            <a:endParaRPr lang="tr-TR"/>
          </a:p>
        </p:txBody>
      </p:sp>
    </p:spTree>
    <p:extLst>
      <p:ext uri="{BB962C8B-B14F-4D97-AF65-F5344CB8AC3E}">
        <p14:creationId xmlns:p14="http://schemas.microsoft.com/office/powerpoint/2010/main" val="165187008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4CF0CA-4673-D187-FD42-D7D9195AED0D}"/>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7D11F42-6746-5F7F-C5F5-A46D52E1CE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1EB0448-BE8D-5252-3030-9F65DD8A21EE}"/>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5DB01E2-6B4C-60AA-B131-347F126DC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4D6CD14C-EB5C-4BE4-C927-0C80D0E697FE}"/>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2D2180C-9353-1C2C-7E00-19A9F030A047}"/>
              </a:ext>
            </a:extLst>
          </p:cNvPr>
          <p:cNvSpPr>
            <a:spLocks noGrp="1"/>
          </p:cNvSpPr>
          <p:nvPr>
            <p:ph type="dt" sz="half" idx="10"/>
          </p:nvPr>
        </p:nvSpPr>
        <p:spPr/>
        <p:txBody>
          <a:bodyPr/>
          <a:lstStyle/>
          <a:p>
            <a:fld id="{C1F8D7E8-F7A2-4157-9699-147AE77F5FD3}" type="datetimeFigureOut">
              <a:rPr lang="tr-TR" smtClean="0"/>
              <a:t>13.11.2023</a:t>
            </a:fld>
            <a:endParaRPr lang="tr-TR"/>
          </a:p>
        </p:txBody>
      </p:sp>
      <p:sp>
        <p:nvSpPr>
          <p:cNvPr id="8" name="Alt Bilgi Yer Tutucusu 7">
            <a:extLst>
              <a:ext uri="{FF2B5EF4-FFF2-40B4-BE49-F238E27FC236}">
                <a16:creationId xmlns:a16="http://schemas.microsoft.com/office/drawing/2014/main" id="{AEDB7EED-5C95-81EE-C944-664C11122651}"/>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CA3C81C4-FE8F-112E-4429-412D05C7B093}"/>
              </a:ext>
            </a:extLst>
          </p:cNvPr>
          <p:cNvSpPr>
            <a:spLocks noGrp="1"/>
          </p:cNvSpPr>
          <p:nvPr>
            <p:ph type="sldNum" sz="quarter" idx="12"/>
          </p:nvPr>
        </p:nvSpPr>
        <p:spPr/>
        <p:txBody>
          <a:bodyPr/>
          <a:lstStyle/>
          <a:p>
            <a:fld id="{43BD5A6D-DFF1-46E6-B7B8-009B352739C0}" type="slidenum">
              <a:rPr lang="tr-TR" smtClean="0"/>
              <a:t>‹#›</a:t>
            </a:fld>
            <a:endParaRPr lang="tr-TR"/>
          </a:p>
        </p:txBody>
      </p:sp>
    </p:spTree>
    <p:extLst>
      <p:ext uri="{BB962C8B-B14F-4D97-AF65-F5344CB8AC3E}">
        <p14:creationId xmlns:p14="http://schemas.microsoft.com/office/powerpoint/2010/main" val="36210712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428E300A-3E93-4D76-BC16-CD45F7C9D70A}" type="datetimeFigureOut">
              <a:rPr lang="en-US" smtClean="0"/>
              <a:t>11/13/2023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7B2507-7689-239D-A80E-D91E7BC946F4}"/>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4548E8C3-8CC8-F6EC-CB24-503638BA139C}"/>
              </a:ext>
            </a:extLst>
          </p:cNvPr>
          <p:cNvSpPr>
            <a:spLocks noGrp="1"/>
          </p:cNvSpPr>
          <p:nvPr>
            <p:ph type="dt" sz="half" idx="10"/>
          </p:nvPr>
        </p:nvSpPr>
        <p:spPr/>
        <p:txBody>
          <a:bodyPr/>
          <a:lstStyle/>
          <a:p>
            <a:fld id="{C1F8D7E8-F7A2-4157-9699-147AE77F5FD3}" type="datetimeFigureOut">
              <a:rPr lang="tr-TR" smtClean="0"/>
              <a:t>13.11.2023</a:t>
            </a:fld>
            <a:endParaRPr lang="tr-TR"/>
          </a:p>
        </p:txBody>
      </p:sp>
      <p:sp>
        <p:nvSpPr>
          <p:cNvPr id="4" name="Alt Bilgi Yer Tutucusu 3">
            <a:extLst>
              <a:ext uri="{FF2B5EF4-FFF2-40B4-BE49-F238E27FC236}">
                <a16:creationId xmlns:a16="http://schemas.microsoft.com/office/drawing/2014/main" id="{CA111E02-9234-FD91-6C6E-BAB09798F891}"/>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8BE9941E-5253-9215-ED45-473897AB477D}"/>
              </a:ext>
            </a:extLst>
          </p:cNvPr>
          <p:cNvSpPr>
            <a:spLocks noGrp="1"/>
          </p:cNvSpPr>
          <p:nvPr>
            <p:ph type="sldNum" sz="quarter" idx="12"/>
          </p:nvPr>
        </p:nvSpPr>
        <p:spPr/>
        <p:txBody>
          <a:bodyPr/>
          <a:lstStyle/>
          <a:p>
            <a:fld id="{43BD5A6D-DFF1-46E6-B7B8-009B352739C0}" type="slidenum">
              <a:rPr lang="tr-TR" smtClean="0"/>
              <a:t>‹#›</a:t>
            </a:fld>
            <a:endParaRPr lang="tr-TR"/>
          </a:p>
        </p:txBody>
      </p:sp>
    </p:spTree>
    <p:extLst>
      <p:ext uri="{BB962C8B-B14F-4D97-AF65-F5344CB8AC3E}">
        <p14:creationId xmlns:p14="http://schemas.microsoft.com/office/powerpoint/2010/main" val="184792440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A6ECC36A-A1D5-9FED-831F-41E2C001CDB4}"/>
              </a:ext>
            </a:extLst>
          </p:cNvPr>
          <p:cNvSpPr>
            <a:spLocks noGrp="1"/>
          </p:cNvSpPr>
          <p:nvPr>
            <p:ph type="dt" sz="half" idx="10"/>
          </p:nvPr>
        </p:nvSpPr>
        <p:spPr/>
        <p:txBody>
          <a:bodyPr/>
          <a:lstStyle/>
          <a:p>
            <a:fld id="{C1F8D7E8-F7A2-4157-9699-147AE77F5FD3}" type="datetimeFigureOut">
              <a:rPr lang="tr-TR" smtClean="0"/>
              <a:t>13.11.2023</a:t>
            </a:fld>
            <a:endParaRPr lang="tr-TR"/>
          </a:p>
        </p:txBody>
      </p:sp>
      <p:sp>
        <p:nvSpPr>
          <p:cNvPr id="3" name="Alt Bilgi Yer Tutucusu 2">
            <a:extLst>
              <a:ext uri="{FF2B5EF4-FFF2-40B4-BE49-F238E27FC236}">
                <a16:creationId xmlns:a16="http://schemas.microsoft.com/office/drawing/2014/main" id="{54D7FE6D-F515-E299-00AD-5863498B06F5}"/>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1F7FB15B-0A3A-7C40-0527-3983F4010059}"/>
              </a:ext>
            </a:extLst>
          </p:cNvPr>
          <p:cNvSpPr>
            <a:spLocks noGrp="1"/>
          </p:cNvSpPr>
          <p:nvPr>
            <p:ph type="sldNum" sz="quarter" idx="12"/>
          </p:nvPr>
        </p:nvSpPr>
        <p:spPr/>
        <p:txBody>
          <a:bodyPr/>
          <a:lstStyle/>
          <a:p>
            <a:fld id="{43BD5A6D-DFF1-46E6-B7B8-009B352739C0}" type="slidenum">
              <a:rPr lang="tr-TR" smtClean="0"/>
              <a:t>‹#›</a:t>
            </a:fld>
            <a:endParaRPr lang="tr-TR"/>
          </a:p>
        </p:txBody>
      </p:sp>
    </p:spTree>
    <p:extLst>
      <p:ext uri="{BB962C8B-B14F-4D97-AF65-F5344CB8AC3E}">
        <p14:creationId xmlns:p14="http://schemas.microsoft.com/office/powerpoint/2010/main" val="370926810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D2840D-1ABB-5516-8460-01623205A9F6}"/>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BE74FD5-E82E-1AFC-73CA-5CCB8CD79E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B47C6A1-910F-6AD1-5E8F-160FFFE5A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7017CB3-2A4C-895E-7EEA-F9266294667C}"/>
              </a:ext>
            </a:extLst>
          </p:cNvPr>
          <p:cNvSpPr>
            <a:spLocks noGrp="1"/>
          </p:cNvSpPr>
          <p:nvPr>
            <p:ph type="dt" sz="half" idx="10"/>
          </p:nvPr>
        </p:nvSpPr>
        <p:spPr/>
        <p:txBody>
          <a:bodyPr/>
          <a:lstStyle/>
          <a:p>
            <a:fld id="{C1F8D7E8-F7A2-4157-9699-147AE77F5FD3}" type="datetimeFigureOut">
              <a:rPr lang="tr-TR" smtClean="0"/>
              <a:t>13.11.2023</a:t>
            </a:fld>
            <a:endParaRPr lang="tr-TR"/>
          </a:p>
        </p:txBody>
      </p:sp>
      <p:sp>
        <p:nvSpPr>
          <p:cNvPr id="6" name="Alt Bilgi Yer Tutucusu 5">
            <a:extLst>
              <a:ext uri="{FF2B5EF4-FFF2-40B4-BE49-F238E27FC236}">
                <a16:creationId xmlns:a16="http://schemas.microsoft.com/office/drawing/2014/main" id="{64AA4C6A-745C-6588-FD7A-D9C8832E705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9D53C8A-EEEA-E190-64C6-24B0A544AB5F}"/>
              </a:ext>
            </a:extLst>
          </p:cNvPr>
          <p:cNvSpPr>
            <a:spLocks noGrp="1"/>
          </p:cNvSpPr>
          <p:nvPr>
            <p:ph type="sldNum" sz="quarter" idx="12"/>
          </p:nvPr>
        </p:nvSpPr>
        <p:spPr/>
        <p:txBody>
          <a:bodyPr/>
          <a:lstStyle/>
          <a:p>
            <a:fld id="{43BD5A6D-DFF1-46E6-B7B8-009B352739C0}" type="slidenum">
              <a:rPr lang="tr-TR" smtClean="0"/>
              <a:t>‹#›</a:t>
            </a:fld>
            <a:endParaRPr lang="tr-TR"/>
          </a:p>
        </p:txBody>
      </p:sp>
    </p:spTree>
    <p:extLst>
      <p:ext uri="{BB962C8B-B14F-4D97-AF65-F5344CB8AC3E}">
        <p14:creationId xmlns:p14="http://schemas.microsoft.com/office/powerpoint/2010/main" val="1324763601"/>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6BD307-4396-5E20-EFD8-A36695765FB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F3330860-7446-2C41-727C-5BF6225189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CF528C07-D594-D34E-2F19-C66E7889D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78FF256-45AD-E08C-2A6F-E2F503783F0F}"/>
              </a:ext>
            </a:extLst>
          </p:cNvPr>
          <p:cNvSpPr>
            <a:spLocks noGrp="1"/>
          </p:cNvSpPr>
          <p:nvPr>
            <p:ph type="dt" sz="half" idx="10"/>
          </p:nvPr>
        </p:nvSpPr>
        <p:spPr/>
        <p:txBody>
          <a:bodyPr/>
          <a:lstStyle/>
          <a:p>
            <a:fld id="{C1F8D7E8-F7A2-4157-9699-147AE77F5FD3}" type="datetimeFigureOut">
              <a:rPr lang="tr-TR" smtClean="0"/>
              <a:t>13.11.2023</a:t>
            </a:fld>
            <a:endParaRPr lang="tr-TR"/>
          </a:p>
        </p:txBody>
      </p:sp>
      <p:sp>
        <p:nvSpPr>
          <p:cNvPr id="6" name="Alt Bilgi Yer Tutucusu 5">
            <a:extLst>
              <a:ext uri="{FF2B5EF4-FFF2-40B4-BE49-F238E27FC236}">
                <a16:creationId xmlns:a16="http://schemas.microsoft.com/office/drawing/2014/main" id="{8CD59870-C889-BB37-80F3-85BDFA2FFC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9CDAD1A-BB41-3DBE-C27E-E829E80054C0}"/>
              </a:ext>
            </a:extLst>
          </p:cNvPr>
          <p:cNvSpPr>
            <a:spLocks noGrp="1"/>
          </p:cNvSpPr>
          <p:nvPr>
            <p:ph type="sldNum" sz="quarter" idx="12"/>
          </p:nvPr>
        </p:nvSpPr>
        <p:spPr/>
        <p:txBody>
          <a:bodyPr/>
          <a:lstStyle/>
          <a:p>
            <a:fld id="{43BD5A6D-DFF1-46E6-B7B8-009B352739C0}" type="slidenum">
              <a:rPr lang="tr-TR" smtClean="0"/>
              <a:t>‹#›</a:t>
            </a:fld>
            <a:endParaRPr lang="tr-TR"/>
          </a:p>
        </p:txBody>
      </p:sp>
    </p:spTree>
    <p:extLst>
      <p:ext uri="{BB962C8B-B14F-4D97-AF65-F5344CB8AC3E}">
        <p14:creationId xmlns:p14="http://schemas.microsoft.com/office/powerpoint/2010/main" val="410793383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BF86ED-A626-2A00-6AB0-155587E603BB}"/>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F735A70D-DF3B-6B04-FAD5-680CC1930E8E}"/>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0A632F3-A41F-81C0-E233-9641FCBD2E97}"/>
              </a:ext>
            </a:extLst>
          </p:cNvPr>
          <p:cNvSpPr>
            <a:spLocks noGrp="1"/>
          </p:cNvSpPr>
          <p:nvPr>
            <p:ph type="dt" sz="half" idx="10"/>
          </p:nvPr>
        </p:nvSpPr>
        <p:spPr/>
        <p:txBody>
          <a:bodyPr/>
          <a:lstStyle/>
          <a:p>
            <a:fld id="{C1F8D7E8-F7A2-4157-9699-147AE77F5FD3}" type="datetimeFigureOut">
              <a:rPr lang="tr-TR" smtClean="0"/>
              <a:t>13.11.2023</a:t>
            </a:fld>
            <a:endParaRPr lang="tr-TR"/>
          </a:p>
        </p:txBody>
      </p:sp>
      <p:sp>
        <p:nvSpPr>
          <p:cNvPr id="5" name="Alt Bilgi Yer Tutucusu 4">
            <a:extLst>
              <a:ext uri="{FF2B5EF4-FFF2-40B4-BE49-F238E27FC236}">
                <a16:creationId xmlns:a16="http://schemas.microsoft.com/office/drawing/2014/main" id="{608B351C-AF48-C416-A94D-BF8F8B977A7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D14566B-9ADA-A3DC-53C9-47718BAD3C0C}"/>
              </a:ext>
            </a:extLst>
          </p:cNvPr>
          <p:cNvSpPr>
            <a:spLocks noGrp="1"/>
          </p:cNvSpPr>
          <p:nvPr>
            <p:ph type="sldNum" sz="quarter" idx="12"/>
          </p:nvPr>
        </p:nvSpPr>
        <p:spPr/>
        <p:txBody>
          <a:bodyPr/>
          <a:lstStyle/>
          <a:p>
            <a:fld id="{43BD5A6D-DFF1-46E6-B7B8-009B352739C0}" type="slidenum">
              <a:rPr lang="tr-TR" smtClean="0"/>
              <a:t>‹#›</a:t>
            </a:fld>
            <a:endParaRPr lang="tr-TR"/>
          </a:p>
        </p:txBody>
      </p:sp>
    </p:spTree>
    <p:extLst>
      <p:ext uri="{BB962C8B-B14F-4D97-AF65-F5344CB8AC3E}">
        <p14:creationId xmlns:p14="http://schemas.microsoft.com/office/powerpoint/2010/main" val="289677723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08E0ABF0-FD32-687F-BD15-ABF234F192AE}"/>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90391738-880A-0E89-B2DB-C75D876EC51E}"/>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CBA0CF4-26EB-D1B5-1995-DEB70A68BD01}"/>
              </a:ext>
            </a:extLst>
          </p:cNvPr>
          <p:cNvSpPr>
            <a:spLocks noGrp="1"/>
          </p:cNvSpPr>
          <p:nvPr>
            <p:ph type="dt" sz="half" idx="10"/>
          </p:nvPr>
        </p:nvSpPr>
        <p:spPr/>
        <p:txBody>
          <a:bodyPr/>
          <a:lstStyle/>
          <a:p>
            <a:fld id="{C1F8D7E8-F7A2-4157-9699-147AE77F5FD3}" type="datetimeFigureOut">
              <a:rPr lang="tr-TR" smtClean="0"/>
              <a:t>13.11.2023</a:t>
            </a:fld>
            <a:endParaRPr lang="tr-TR"/>
          </a:p>
        </p:txBody>
      </p:sp>
      <p:sp>
        <p:nvSpPr>
          <p:cNvPr id="5" name="Alt Bilgi Yer Tutucusu 4">
            <a:extLst>
              <a:ext uri="{FF2B5EF4-FFF2-40B4-BE49-F238E27FC236}">
                <a16:creationId xmlns:a16="http://schemas.microsoft.com/office/drawing/2014/main" id="{B153053C-8A61-FC48-D776-F67CC313BE9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DEF5EAA-B5D3-C058-E088-58E8AA5044F9}"/>
              </a:ext>
            </a:extLst>
          </p:cNvPr>
          <p:cNvSpPr>
            <a:spLocks noGrp="1"/>
          </p:cNvSpPr>
          <p:nvPr>
            <p:ph type="sldNum" sz="quarter" idx="12"/>
          </p:nvPr>
        </p:nvSpPr>
        <p:spPr/>
        <p:txBody>
          <a:bodyPr/>
          <a:lstStyle/>
          <a:p>
            <a:fld id="{43BD5A6D-DFF1-46E6-B7B8-009B352739C0}" type="slidenum">
              <a:rPr lang="tr-TR" smtClean="0"/>
              <a:t>‹#›</a:t>
            </a:fld>
            <a:endParaRPr lang="tr-TR"/>
          </a:p>
        </p:txBody>
      </p:sp>
    </p:spTree>
    <p:extLst>
      <p:ext uri="{BB962C8B-B14F-4D97-AF65-F5344CB8AC3E}">
        <p14:creationId xmlns:p14="http://schemas.microsoft.com/office/powerpoint/2010/main" val="23653864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0A5185C1-249B-4879-9858-462C32F5ADDA}" type="datetimeFigureOut">
              <a:rPr lang="en-US" smtClean="0"/>
              <a:t>11/13/2023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9C4C62F9-C427-4239-8D48-98DA4344CB60}" type="datetimeFigureOut">
              <a:rPr lang="en-US" smtClean="0"/>
              <a:t>11/13/2023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FECE3086-59FC-40BE-A747-E2AB6B5FCD9D}" type="datetimeFigureOut">
              <a:rPr lang="en-US" smtClean="0"/>
              <a:t>11/13/2023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285B5E2-7236-4F08-9C39-40A406E6DC31}" type="datetimeFigureOut">
              <a:rPr lang="en-US" smtClean="0"/>
              <a:t>11/13/2023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A55F1FE-020E-4F40-E393-A0CCFCF67F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7A3AB87-1E44-F5C3-1C7E-B3BB1D41E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38AF85C-053D-F500-1A67-AC7F02F80D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tr-T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5D9DF5-CD25-4C15-AD5A-271F6B34CDE8}" type="datetimeFigureOut">
              <a:rPr lang="tr-TR" smtClean="0"/>
              <a:t>13.11.2023</a:t>
            </a:fld>
            <a:endParaRPr lang="tr-TR"/>
          </a:p>
        </p:txBody>
      </p:sp>
      <p:sp>
        <p:nvSpPr>
          <p:cNvPr id="5" name="Alt Bilgi Yer Tutucusu 4">
            <a:extLst>
              <a:ext uri="{FF2B5EF4-FFF2-40B4-BE49-F238E27FC236}">
                <a16:creationId xmlns:a16="http://schemas.microsoft.com/office/drawing/2014/main" id="{5BE94781-8ADE-52E4-B7B6-A0BE357211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r-TR"/>
          </a:p>
        </p:txBody>
      </p:sp>
      <p:sp>
        <p:nvSpPr>
          <p:cNvPr id="6" name="Slayt Numarası Yer Tutucusu 5">
            <a:extLst>
              <a:ext uri="{FF2B5EF4-FFF2-40B4-BE49-F238E27FC236}">
                <a16:creationId xmlns:a16="http://schemas.microsoft.com/office/drawing/2014/main" id="{ABB0A981-A543-6E1C-03DD-1E1B5746C4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tr-T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E3E8AA-50F5-456E-AA7F-84660FF65EEA}" type="slidenum">
              <a:rPr lang="tr-TR" smtClean="0"/>
              <a:t>‹#›</a:t>
            </a:fld>
            <a:endParaRPr lang="tr-TR"/>
          </a:p>
        </p:txBody>
      </p:sp>
    </p:spTree>
    <p:extLst>
      <p:ext uri="{BB962C8B-B14F-4D97-AF65-F5344CB8AC3E}">
        <p14:creationId xmlns:p14="http://schemas.microsoft.com/office/powerpoint/2010/main" val="191022829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AB43DFE5-8B2C-3A2E-73C7-9332DFF8B7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E97A9AE-C683-91BB-7258-98E65FB28A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8E66E69-269C-3280-25FE-9F401860F9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tr-T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746F36-7C75-44AE-BCBC-455903481B4D}" type="datetimeFigureOut">
              <a:rPr lang="tr-TR" smtClean="0"/>
              <a:t>13.11.2023</a:t>
            </a:fld>
            <a:endParaRPr lang="tr-TR"/>
          </a:p>
        </p:txBody>
      </p:sp>
      <p:sp>
        <p:nvSpPr>
          <p:cNvPr id="5" name="Alt Bilgi Yer Tutucusu 4">
            <a:extLst>
              <a:ext uri="{FF2B5EF4-FFF2-40B4-BE49-F238E27FC236}">
                <a16:creationId xmlns:a16="http://schemas.microsoft.com/office/drawing/2014/main" id="{E0ED2FDD-7925-BA47-9855-095509B7B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r-TR"/>
          </a:p>
        </p:txBody>
      </p:sp>
      <p:sp>
        <p:nvSpPr>
          <p:cNvPr id="6" name="Slayt Numarası Yer Tutucusu 5">
            <a:extLst>
              <a:ext uri="{FF2B5EF4-FFF2-40B4-BE49-F238E27FC236}">
                <a16:creationId xmlns:a16="http://schemas.microsoft.com/office/drawing/2014/main" id="{C3842F28-9C96-734C-7228-CCCD86740B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tr-T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0388E1-BDC6-4270-9132-BD00916E6D0E}" type="slidenum">
              <a:rPr lang="tr-TR" smtClean="0"/>
              <a:t>‹#›</a:t>
            </a:fld>
            <a:endParaRPr lang="tr-TR"/>
          </a:p>
        </p:txBody>
      </p:sp>
    </p:spTree>
    <p:extLst>
      <p:ext uri="{BB962C8B-B14F-4D97-AF65-F5344CB8AC3E}">
        <p14:creationId xmlns:p14="http://schemas.microsoft.com/office/powerpoint/2010/main" val="129138652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812C595-D219-DE9F-B31A-F8A454D78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479D2F8-4CD1-7D19-3077-FF2B57A09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2D8F015-180E-58FB-3E4A-A3E9EC7769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tr-T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DA75EE-BFB0-40FE-B996-D7F912ACC387}" type="datetimeFigureOut">
              <a:rPr lang="tr-TR" smtClean="0"/>
              <a:t>13.11.2023</a:t>
            </a:fld>
            <a:endParaRPr lang="tr-TR"/>
          </a:p>
        </p:txBody>
      </p:sp>
      <p:sp>
        <p:nvSpPr>
          <p:cNvPr id="5" name="Alt Bilgi Yer Tutucusu 4">
            <a:extLst>
              <a:ext uri="{FF2B5EF4-FFF2-40B4-BE49-F238E27FC236}">
                <a16:creationId xmlns:a16="http://schemas.microsoft.com/office/drawing/2014/main" id="{7B52F35B-587B-8FE8-C564-1DF9567E3B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r-TR"/>
          </a:p>
        </p:txBody>
      </p:sp>
      <p:sp>
        <p:nvSpPr>
          <p:cNvPr id="6" name="Slayt Numarası Yer Tutucusu 5">
            <a:extLst>
              <a:ext uri="{FF2B5EF4-FFF2-40B4-BE49-F238E27FC236}">
                <a16:creationId xmlns:a16="http://schemas.microsoft.com/office/drawing/2014/main" id="{63120453-D0AA-3176-1732-771D46739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tr-T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A01138-B7B5-4A2B-95AF-0840F1DEE15D}" type="slidenum">
              <a:rPr lang="tr-TR" smtClean="0"/>
              <a:t>‹#›</a:t>
            </a:fld>
            <a:endParaRPr lang="tr-TR"/>
          </a:p>
        </p:txBody>
      </p:sp>
    </p:spTree>
    <p:extLst>
      <p:ext uri="{BB962C8B-B14F-4D97-AF65-F5344CB8AC3E}">
        <p14:creationId xmlns:p14="http://schemas.microsoft.com/office/powerpoint/2010/main" val="133421756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4B914D1-2243-9F78-0A63-F731A9058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D6DBCEE-BF6A-660F-E2FD-1B343FAA8D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E9D5091-C84C-6F3E-E075-BE7E05E089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tr-T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F8D7E8-F7A2-4157-9699-147AE77F5FD3}" type="datetimeFigureOut">
              <a:rPr lang="tr-TR" smtClean="0"/>
              <a:t>13.11.2023</a:t>
            </a:fld>
            <a:endParaRPr lang="tr-TR"/>
          </a:p>
        </p:txBody>
      </p:sp>
      <p:sp>
        <p:nvSpPr>
          <p:cNvPr id="5" name="Alt Bilgi Yer Tutucusu 4">
            <a:extLst>
              <a:ext uri="{FF2B5EF4-FFF2-40B4-BE49-F238E27FC236}">
                <a16:creationId xmlns:a16="http://schemas.microsoft.com/office/drawing/2014/main" id="{F136C31E-4915-5FDA-956C-664E024A18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r-TR"/>
          </a:p>
        </p:txBody>
      </p:sp>
      <p:sp>
        <p:nvSpPr>
          <p:cNvPr id="6" name="Slayt Numarası Yer Tutucusu 5">
            <a:extLst>
              <a:ext uri="{FF2B5EF4-FFF2-40B4-BE49-F238E27FC236}">
                <a16:creationId xmlns:a16="http://schemas.microsoft.com/office/drawing/2014/main" id="{FF0A11FE-9D21-C6A5-4F9B-49FFDA50B4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tr-T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BD5A6D-DFF1-46E6-B7B8-009B352739C0}" type="slidenum">
              <a:rPr lang="tr-TR" smtClean="0"/>
              <a:t>‹#›</a:t>
            </a:fld>
            <a:endParaRPr lang="tr-TR"/>
          </a:p>
        </p:txBody>
      </p:sp>
    </p:spTree>
    <p:extLst>
      <p:ext uri="{BB962C8B-B14F-4D97-AF65-F5344CB8AC3E}">
        <p14:creationId xmlns:p14="http://schemas.microsoft.com/office/powerpoint/2010/main" val="14177032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29.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Layout" Target="../slideLayouts/slideLayout29.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eg"/><Relationship Id="rId1" Type="http://schemas.openxmlformats.org/officeDocument/2006/relationships/slideLayout" Target="../slideLayouts/slideLayout29.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eg"/><Relationship Id="rId1" Type="http://schemas.openxmlformats.org/officeDocument/2006/relationships/slideLayout" Target="../slideLayouts/slideLayout29.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jpeg"/><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42.xml"/><Relationship Id="rId5" Type="http://schemas.openxmlformats.org/officeDocument/2006/relationships/image" Target="../media/image34.png"/><Relationship Id="rId4" Type="http://schemas.openxmlformats.org/officeDocument/2006/relationships/hyperlink" Target="https://www.youtube.com/watch?v=MctNj9XBQcc"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Llzq9YMsPP8" TargetMode="External"/><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Resim 4" descr="bina, ticari bina, yüksek apartman bloğu, gökyüzü içeren bir resim&#10;&#10;Açıklama otomatik olarak oluşturuldu">
            <a:extLst>
              <a:ext uri="{FF2B5EF4-FFF2-40B4-BE49-F238E27FC236}">
                <a16:creationId xmlns:a16="http://schemas.microsoft.com/office/drawing/2014/main" id="{32323A78-4379-5F73-DB31-42EA18A13CFA}"/>
              </a:ext>
            </a:extLst>
          </p:cNvPr>
          <p:cNvPicPr>
            <a:picLocks noChangeAspect="1"/>
          </p:cNvPicPr>
          <p:nvPr/>
        </p:nvPicPr>
        <p:blipFill>
          <a:blip r:embed="rId2" cstate="print">
            <a:extLst>
              <a:ext uri="{28A0092B-C50C-407E-A947-70E740481C1C}">
                <a14:useLocalDpi xmlns:a14="http://schemas.microsoft.com/office/drawing/2010/main" val="0"/>
              </a:ext>
            </a:extLst>
          </a:blip>
          <a:srcRect r="5882" b="-1"/>
          <a:stretch>
            <a:fillRect/>
          </a:stretch>
        </p:blipFill>
        <p:spPr>
          <a:xfrm>
            <a:off x="2543887" y="0"/>
            <a:ext cx="9669642" cy="6857990"/>
          </a:xfrm>
          <a:prstGeom prst="rect">
            <a:avLst/>
          </a:prstGeom>
        </p:spPr>
      </p:pic>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Başlık 1">
            <a:extLst>
              <a:ext uri="{FF2B5EF4-FFF2-40B4-BE49-F238E27FC236}">
                <a16:creationId xmlns:a16="http://schemas.microsoft.com/office/drawing/2014/main" id="{ABD93E5D-B952-869E-9760-CD1EB7221179}"/>
              </a:ext>
            </a:extLst>
          </p:cNvPr>
          <p:cNvSpPr>
            <a:spLocks noGrp="1"/>
          </p:cNvSpPr>
          <p:nvPr>
            <p:ph type="ctrTitle"/>
          </p:nvPr>
        </p:nvSpPr>
        <p:spPr>
          <a:xfrm>
            <a:off x="311730" y="106527"/>
            <a:ext cx="3973385" cy="3692028"/>
          </a:xfrm>
          <a:noFill/>
        </p:spPr>
        <p:txBody>
          <a:bodyPr>
            <a:normAutofit/>
          </a:bodyPr>
          <a:lstStyle/>
          <a:p>
            <a:pPr algn="l"/>
            <a:r>
              <a:rPr lang="tr-TR" sz="5200">
                <a:latin typeface="Baskerville Old Face" panose="02020602080505020303" pitchFamily="18" charset="0"/>
              </a:rPr>
              <a:t>Akıllı Şehir Sistemleri ve Dijital Kentler</a:t>
            </a:r>
            <a:endParaRPr lang="tr-TR" sz="5200"/>
          </a:p>
        </p:txBody>
      </p:sp>
      <p:sp>
        <p:nvSpPr>
          <p:cNvPr id="3" name="Alt Başlık 2">
            <a:extLst>
              <a:ext uri="{FF2B5EF4-FFF2-40B4-BE49-F238E27FC236}">
                <a16:creationId xmlns:a16="http://schemas.microsoft.com/office/drawing/2014/main" id="{CEAD81D5-287F-F625-2330-A3F17727720F}"/>
              </a:ext>
            </a:extLst>
          </p:cNvPr>
          <p:cNvSpPr>
            <a:spLocks noGrp="1"/>
          </p:cNvSpPr>
          <p:nvPr>
            <p:ph type="subTitle" idx="1"/>
          </p:nvPr>
        </p:nvSpPr>
        <p:spPr>
          <a:xfrm>
            <a:off x="656954" y="4448259"/>
            <a:ext cx="3973386" cy="1485319"/>
          </a:xfrm>
          <a:noFill/>
        </p:spPr>
        <p:txBody>
          <a:bodyPr>
            <a:normAutofit fontScale="92500" lnSpcReduction="20000"/>
          </a:bodyPr>
          <a:lstStyle/>
          <a:p>
            <a:pPr algn="l"/>
            <a:r>
              <a:rPr lang="tr-TR" sz="3000" b="1"/>
              <a:t>Anıl Sürmeli </a:t>
            </a:r>
          </a:p>
          <a:p>
            <a:pPr algn="l"/>
            <a:r>
              <a:rPr lang="tr-TR"/>
              <a:t>Bursa </a:t>
            </a:r>
            <a:r>
              <a:rPr lang="tr-TR">
                <a:latin typeface="+mj-lt"/>
              </a:rPr>
              <a:t>Teknik</a:t>
            </a:r>
            <a:r>
              <a:rPr lang="tr-TR"/>
              <a:t> Üniversitesi</a:t>
            </a:r>
          </a:p>
          <a:p>
            <a:pPr algn="l"/>
            <a:r>
              <a:rPr lang="tr-TR"/>
              <a:t>Mühendislik Fakültesi </a:t>
            </a:r>
          </a:p>
          <a:p>
            <a:pPr algn="l"/>
            <a:r>
              <a:rPr lang="tr-TR"/>
              <a:t>Bilgisayar Mühendisliği</a:t>
            </a:r>
          </a:p>
          <a:p>
            <a:pPr algn="l"/>
            <a:endParaRPr lang="tr-TR"/>
          </a:p>
        </p:txBody>
      </p:sp>
      <p:pic>
        <p:nvPicPr>
          <p:cNvPr id="6" name="Resim 5" descr="grafik, yazı tipi, metin, grafik tasarım içeren bir resim&#10;&#10;Açıklama otomatik olarak oluşturuldu">
            <a:extLst>
              <a:ext uri="{FF2B5EF4-FFF2-40B4-BE49-F238E27FC236}">
                <a16:creationId xmlns:a16="http://schemas.microsoft.com/office/drawing/2014/main" id="{D62A8811-F21F-2B04-A945-A65ACBA839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7" y="5970948"/>
            <a:ext cx="1192637" cy="849671"/>
          </a:xfrm>
          <a:prstGeom prst="rect">
            <a:avLst/>
          </a:prstGeom>
        </p:spPr>
      </p:pic>
    </p:spTree>
    <p:extLst>
      <p:ext uri="{BB962C8B-B14F-4D97-AF65-F5344CB8AC3E}">
        <p14:creationId xmlns:p14="http://schemas.microsoft.com/office/powerpoint/2010/main" val="26831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dur="70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prstClr val="black"/>
              <a:schemeClr val="accent3">
                <a:tint val="45000"/>
                <a:satMod val="400000"/>
              </a:schemeClr>
            </a:duotone>
          </a:blip>
          <a:tile tx="0" ty="0" sx="100000" sy="100000" flip="none" algn="tl"/>
        </a:blip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465D573F-5C99-B50A-B27E-1F0B13D53142}"/>
              </a:ext>
            </a:extLst>
          </p:cNvPr>
          <p:cNvSpPr txBox="1"/>
          <p:nvPr/>
        </p:nvSpPr>
        <p:spPr>
          <a:xfrm>
            <a:off x="206829" y="612619"/>
            <a:ext cx="6096000" cy="707886"/>
          </a:xfrm>
          <a:prstGeom prst="rect">
            <a:avLst/>
          </a:prstGeom>
          <a:noFill/>
        </p:spPr>
        <p:txBody>
          <a:bodyPr wrap="square">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1) KONYA AÇIK VERİ PORTALI</a:t>
            </a:r>
          </a:p>
        </p:txBody>
      </p:sp>
      <p:pic>
        <p:nvPicPr>
          <p:cNvPr id="4" name="Resim 3" descr="metin, tasarım içeren bir resim&#10;&#10;Açıklama otomatik olarak oluşturuldu">
            <a:extLst>
              <a:ext uri="{FF2B5EF4-FFF2-40B4-BE49-F238E27FC236}">
                <a16:creationId xmlns:a16="http://schemas.microsoft.com/office/drawing/2014/main" id="{329D0D0E-81AB-5E70-FC07-08CE41ADC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73" y="1480597"/>
            <a:ext cx="11277600" cy="47647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902608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Resim 2" descr="grafik, daire, logo, yazı tipi içeren bir resim&#10;&#10;Açıklama otomatik olarak oluşturuldu">
            <a:extLst>
              <a:ext uri="{FF2B5EF4-FFF2-40B4-BE49-F238E27FC236}">
                <a16:creationId xmlns:a16="http://schemas.microsoft.com/office/drawing/2014/main" id="{B45580EE-954B-5A90-1994-6065069D1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59" y="528320"/>
            <a:ext cx="2441781" cy="2096820"/>
          </a:xfrm>
          <a:prstGeom prst="rect">
            <a:avLst/>
          </a:prstGeom>
          <a:ln>
            <a:noFill/>
          </a:ln>
          <a:effectLst>
            <a:softEdge rad="112500"/>
          </a:effectLst>
        </p:spPr>
      </p:pic>
      <p:sp>
        <p:nvSpPr>
          <p:cNvPr id="4" name="Metin kutusu 3">
            <a:extLst>
              <a:ext uri="{FF2B5EF4-FFF2-40B4-BE49-F238E27FC236}">
                <a16:creationId xmlns:a16="http://schemas.microsoft.com/office/drawing/2014/main" id="{4C160298-DC5B-75D1-708F-3B7EB8AC2A77}"/>
              </a:ext>
            </a:extLst>
          </p:cNvPr>
          <p:cNvSpPr txBox="1"/>
          <p:nvPr/>
        </p:nvSpPr>
        <p:spPr>
          <a:xfrm>
            <a:off x="3037840" y="1236533"/>
            <a:ext cx="9154160" cy="707886"/>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2) ENGELSİZ KONYA MOBİL UYGULAMASI</a:t>
            </a:r>
          </a:p>
        </p:txBody>
      </p:sp>
      <p:pic>
        <p:nvPicPr>
          <p:cNvPr id="2050" name="Picture 2" descr="Image">
            <a:extLst>
              <a:ext uri="{FF2B5EF4-FFF2-40B4-BE49-F238E27FC236}">
                <a16:creationId xmlns:a16="http://schemas.microsoft.com/office/drawing/2014/main" id="{1063A979-E844-5E4F-948E-EA10F1AD83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493000" y="2645458"/>
            <a:ext cx="3896360" cy="38963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AC714562-3488-43F9-814C-4D65EBF8F30C}"/>
              </a:ext>
            </a:extLst>
          </p:cNvPr>
          <p:cNvSpPr txBox="1"/>
          <p:nvPr/>
        </p:nvSpPr>
        <p:spPr>
          <a:xfrm>
            <a:off x="502920" y="4218844"/>
            <a:ext cx="6990080" cy="707886"/>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3) KONYA ÇİFTÇİ BİLGİ SİSTEMİ</a:t>
            </a:r>
          </a:p>
        </p:txBody>
      </p:sp>
    </p:spTree>
    <p:extLst>
      <p:ext uri="{BB962C8B-B14F-4D97-AF65-F5344CB8AC3E}">
        <p14:creationId xmlns:p14="http://schemas.microsoft.com/office/powerpoint/2010/main" val="309168602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pic>
        <p:nvPicPr>
          <p:cNvPr id="1026" name="Picture 2" descr="1 Milyon Yazılımcı Projesi'ne Nasıl Başvuru Yapılır? - Webtekno">
            <a:extLst>
              <a:ext uri="{FF2B5EF4-FFF2-40B4-BE49-F238E27FC236}">
                <a16:creationId xmlns:a16="http://schemas.microsoft.com/office/drawing/2014/main" id="{18ECFCCB-E8DE-E3B8-151D-ABB39428453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4557" y="419801"/>
            <a:ext cx="3889484" cy="2186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etin kutusu 1">
            <a:extLst>
              <a:ext uri="{FF2B5EF4-FFF2-40B4-BE49-F238E27FC236}">
                <a16:creationId xmlns:a16="http://schemas.microsoft.com/office/drawing/2014/main" id="{3D865C59-08DE-D85F-C3CD-C2BA72706D2F}"/>
              </a:ext>
            </a:extLst>
          </p:cNvPr>
          <p:cNvSpPr txBox="1"/>
          <p:nvPr/>
        </p:nvSpPr>
        <p:spPr>
          <a:xfrm>
            <a:off x="5076498" y="998483"/>
            <a:ext cx="7263305" cy="707886"/>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4) BUZLANMA TAKİP SİSTEMİ</a:t>
            </a:r>
          </a:p>
        </p:txBody>
      </p:sp>
      <p:pic>
        <p:nvPicPr>
          <p:cNvPr id="3" name="Picture 2" descr="Konya 'park' ve 'pati' projesiyle finale kaldı">
            <a:extLst>
              <a:ext uri="{FF2B5EF4-FFF2-40B4-BE49-F238E27FC236}">
                <a16:creationId xmlns:a16="http://schemas.microsoft.com/office/drawing/2014/main" id="{B8CA74F6-5D53-4E92-FACE-7B0EE4B8220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43232" y="3531475"/>
            <a:ext cx="4469256" cy="2479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etin kutusu 3">
            <a:extLst>
              <a:ext uri="{FF2B5EF4-FFF2-40B4-BE49-F238E27FC236}">
                <a16:creationId xmlns:a16="http://schemas.microsoft.com/office/drawing/2014/main" id="{C22984A2-991D-3E6C-307B-1A612592EACB}"/>
              </a:ext>
            </a:extLst>
          </p:cNvPr>
          <p:cNvSpPr txBox="1"/>
          <p:nvPr/>
        </p:nvSpPr>
        <p:spPr>
          <a:xfrm>
            <a:off x="779512" y="4582510"/>
            <a:ext cx="5917324" cy="707886"/>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5) E-PATİ UYGULAMASI</a:t>
            </a:r>
          </a:p>
        </p:txBody>
      </p:sp>
    </p:spTree>
    <p:extLst>
      <p:ext uri="{BB962C8B-B14F-4D97-AF65-F5344CB8AC3E}">
        <p14:creationId xmlns:p14="http://schemas.microsoft.com/office/powerpoint/2010/main" val="203779268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accent1">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pic>
        <p:nvPicPr>
          <p:cNvPr id="3" name="Resim 2" descr="dış mekan, gökyüzü, yol, karayolu, tekerlek içeren bir resim&#10;&#10;Açıklama otomatik olarak oluşturuldu">
            <a:extLst>
              <a:ext uri="{FF2B5EF4-FFF2-40B4-BE49-F238E27FC236}">
                <a16:creationId xmlns:a16="http://schemas.microsoft.com/office/drawing/2014/main" id="{7AB8B3FA-F05F-2EC5-6090-14EE49CBB7DE}"/>
              </a:ext>
            </a:extLst>
          </p:cNvPr>
          <p:cNvPicPr>
            <a:picLocks noChangeAspect="1"/>
          </p:cNvPicPr>
          <p:nvPr/>
        </p:nvPicPr>
        <p:blipFill>
          <a:blip r:embed="rId3">
            <a:extLst>
              <a:ext uri="{28A0092B-C50C-407E-A947-70E740481C1C}">
                <a14:useLocalDpi xmlns:a14="http://schemas.microsoft.com/office/drawing/2010/main" val="0"/>
              </a:ext>
            </a:extLst>
          </a:blip>
          <a:srcRect l="4725" t="6602" r="6654" b="6229"/>
          <a:stretch>
            <a:fillRect/>
          </a:stretch>
        </p:blipFill>
        <p:spPr>
          <a:xfrm>
            <a:off x="589280" y="386009"/>
            <a:ext cx="3982720" cy="2679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etin kutusu 3">
            <a:extLst>
              <a:ext uri="{FF2B5EF4-FFF2-40B4-BE49-F238E27FC236}">
                <a16:creationId xmlns:a16="http://schemas.microsoft.com/office/drawing/2014/main" id="{4FE2585B-377A-4AD3-EA91-D4A810D47DCB}"/>
              </a:ext>
            </a:extLst>
          </p:cNvPr>
          <p:cNvSpPr txBox="1"/>
          <p:nvPr/>
        </p:nvSpPr>
        <p:spPr>
          <a:xfrm>
            <a:off x="5074920" y="1371599"/>
            <a:ext cx="7020560" cy="707886"/>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6) GABARİ DENETLEME SİSTEMİ</a:t>
            </a:r>
          </a:p>
        </p:txBody>
      </p:sp>
      <p:pic>
        <p:nvPicPr>
          <p:cNvPr id="6" name="Resim 5">
            <a:extLst>
              <a:ext uri="{FF2B5EF4-FFF2-40B4-BE49-F238E27FC236}">
                <a16:creationId xmlns:a16="http://schemas.microsoft.com/office/drawing/2014/main" id="{90D862D7-7C92-14EB-CAE4-8E6C6F99B373}"/>
              </a:ext>
            </a:extLst>
          </p:cNvPr>
          <p:cNvPicPr>
            <a:picLocks noChangeAspect="1"/>
          </p:cNvPicPr>
          <p:nvPr/>
        </p:nvPicPr>
        <p:blipFill>
          <a:blip r:embed="rId4"/>
          <a:srcRect l="2760" t="3693" r="343" b="988"/>
          <a:stretch>
            <a:fillRect/>
          </a:stretch>
        </p:blipFill>
        <p:spPr>
          <a:xfrm>
            <a:off x="7077075" y="3429000"/>
            <a:ext cx="4464685" cy="29911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Metin kutusu 6">
            <a:extLst>
              <a:ext uri="{FF2B5EF4-FFF2-40B4-BE49-F238E27FC236}">
                <a16:creationId xmlns:a16="http://schemas.microsoft.com/office/drawing/2014/main" id="{5D8D3047-AEAB-000B-57C1-4F7940C56D73}"/>
              </a:ext>
            </a:extLst>
          </p:cNvPr>
          <p:cNvSpPr txBox="1"/>
          <p:nvPr/>
        </p:nvSpPr>
        <p:spPr>
          <a:xfrm>
            <a:off x="477520" y="4480560"/>
            <a:ext cx="6268720" cy="1323439"/>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7) SANAL GERÇEKLİK (VR) TRAFİK SİSTEMİ </a:t>
            </a:r>
          </a:p>
        </p:txBody>
      </p:sp>
    </p:spTree>
    <p:extLst>
      <p:ext uri="{BB962C8B-B14F-4D97-AF65-F5344CB8AC3E}">
        <p14:creationId xmlns:p14="http://schemas.microsoft.com/office/powerpoint/2010/main" val="27306799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prstClr val="black"/>
              <a:srgbClr val="D9C3A5">
                <a:tint val="50000"/>
                <a:satMod val="180000"/>
              </a:srgbClr>
            </a:duotone>
          </a:blip>
          <a:tile tx="0" ty="0" sx="100000" sy="100000" flip="none" algn="tl"/>
        </a:blipFill>
        <a:effectLst/>
      </p:bgPr>
    </p:bg>
    <p:spTree>
      <p:nvGrpSpPr>
        <p:cNvPr id="1" name=""/>
        <p:cNvGrpSpPr/>
        <p:nvPr/>
      </p:nvGrpSpPr>
      <p:grpSpPr>
        <a:xfrm>
          <a:off x="0" y="0"/>
          <a:ext cx="0" cy="0"/>
          <a:chOff x="0" y="0"/>
          <a:chExt cx="0" cy="0"/>
        </a:xfrm>
      </p:grpSpPr>
      <p:pic>
        <p:nvPicPr>
          <p:cNvPr id="3" name="Resim 2" descr="taşımak, nakletmek, taşıt, araç, otobüs, kara taşıtı içeren bir resim&#10;&#10;Açıklama otomatik olarak oluşturuldu">
            <a:extLst>
              <a:ext uri="{FF2B5EF4-FFF2-40B4-BE49-F238E27FC236}">
                <a16:creationId xmlns:a16="http://schemas.microsoft.com/office/drawing/2014/main" id="{56E2E22C-F259-A69C-9E6F-BBF7900112D5}"/>
              </a:ext>
            </a:extLst>
          </p:cNvPr>
          <p:cNvPicPr>
            <a:picLocks noChangeAspect="1"/>
          </p:cNvPicPr>
          <p:nvPr/>
        </p:nvPicPr>
        <p:blipFill>
          <a:blip r:embed="rId3">
            <a:extLst>
              <a:ext uri="{28A0092B-C50C-407E-A947-70E740481C1C}">
                <a14:useLocalDpi xmlns:a14="http://schemas.microsoft.com/office/drawing/2010/main" val="0"/>
              </a:ext>
            </a:extLst>
          </a:blip>
          <a:srcRect l="3067" t="4853" r="3405" b="4370"/>
          <a:stretch>
            <a:fillRect/>
          </a:stretch>
        </p:blipFill>
        <p:spPr>
          <a:xfrm>
            <a:off x="7528560" y="3505200"/>
            <a:ext cx="4185920" cy="2824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etin kutusu 3">
            <a:extLst>
              <a:ext uri="{FF2B5EF4-FFF2-40B4-BE49-F238E27FC236}">
                <a16:creationId xmlns:a16="http://schemas.microsoft.com/office/drawing/2014/main" id="{24C5A911-4E4B-D4B0-CB26-546627869E40}"/>
              </a:ext>
            </a:extLst>
          </p:cNvPr>
          <p:cNvSpPr txBox="1"/>
          <p:nvPr/>
        </p:nvSpPr>
        <p:spPr>
          <a:xfrm>
            <a:off x="121920" y="4805680"/>
            <a:ext cx="7406640" cy="984885"/>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9) TOPLU ULAŞIM ANONS SİSTEMİ</a:t>
            </a:r>
          </a:p>
          <a:p>
            <a:endParaRPr lang="tr-TR"/>
          </a:p>
        </p:txBody>
      </p:sp>
      <p:pic>
        <p:nvPicPr>
          <p:cNvPr id="6" name="Resim 5">
            <a:extLst>
              <a:ext uri="{FF2B5EF4-FFF2-40B4-BE49-F238E27FC236}">
                <a16:creationId xmlns:a16="http://schemas.microsoft.com/office/drawing/2014/main" id="{4F853736-93A8-D55A-7E9E-697673F82144}"/>
              </a:ext>
            </a:extLst>
          </p:cNvPr>
          <p:cNvPicPr>
            <a:picLocks noChangeAspect="1"/>
          </p:cNvPicPr>
          <p:nvPr/>
        </p:nvPicPr>
        <p:blipFill>
          <a:blip r:embed="rId4"/>
          <a:srcRect r="2143"/>
          <a:stretch>
            <a:fillRect/>
          </a:stretch>
        </p:blipFill>
        <p:spPr>
          <a:xfrm>
            <a:off x="477520" y="218440"/>
            <a:ext cx="3740150" cy="3667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Metin kutusu 6">
            <a:extLst>
              <a:ext uri="{FF2B5EF4-FFF2-40B4-BE49-F238E27FC236}">
                <a16:creationId xmlns:a16="http://schemas.microsoft.com/office/drawing/2014/main" id="{98BEE917-964E-5C15-7680-7FF17C19334E}"/>
              </a:ext>
            </a:extLst>
          </p:cNvPr>
          <p:cNvSpPr txBox="1"/>
          <p:nvPr/>
        </p:nvSpPr>
        <p:spPr>
          <a:xfrm>
            <a:off x="4866640" y="1315482"/>
            <a:ext cx="7477760" cy="1600438"/>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8) MEVLANA &amp; MESNEVİ</a:t>
            </a:r>
          </a:p>
          <a:p>
            <a:r>
              <a:rPr lang="tr-TR" sz="4000"/>
              <a:t>MOBİL UYGULAMASI</a:t>
            </a:r>
          </a:p>
          <a:p>
            <a:endParaRPr lang="tr-TR"/>
          </a:p>
        </p:txBody>
      </p:sp>
    </p:spTree>
    <p:extLst>
      <p:ext uri="{BB962C8B-B14F-4D97-AF65-F5344CB8AC3E}">
        <p14:creationId xmlns:p14="http://schemas.microsoft.com/office/powerpoint/2010/main" val="13867586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descr="gökyüzü, dış mekan, bina, dağ içeren bir resim&#10;&#10;Açıklama otomatik olarak oluşturuldu">
            <a:extLst>
              <a:ext uri="{FF2B5EF4-FFF2-40B4-BE49-F238E27FC236}">
                <a16:creationId xmlns:a16="http://schemas.microsoft.com/office/drawing/2014/main" id="{B4068D25-BF79-E3DA-3AA0-DE43F011DF93}"/>
              </a:ext>
            </a:extLst>
          </p:cNvPr>
          <p:cNvPicPr>
            <a:picLocks noChangeAspect="1"/>
          </p:cNvPicPr>
          <p:nvPr/>
        </p:nvPicPr>
        <p:blipFill>
          <a:blip r:embed="rId2">
            <a:extLst>
              <a:ext uri="{28A0092B-C50C-407E-A947-70E740481C1C}">
                <a14:useLocalDpi xmlns:a14="http://schemas.microsoft.com/office/drawing/2010/main" val="0"/>
              </a:ext>
            </a:extLst>
          </a:blip>
          <a:srcRect l="11916" r="6307" b="1"/>
          <a:stretch>
            <a:fillRect/>
          </a:stretch>
        </p:blipFill>
        <p:spPr>
          <a:xfrm>
            <a:off x="20" y="-22"/>
            <a:ext cx="12191977" cy="6858022"/>
          </a:xfrm>
          <a:prstGeom prst="rect">
            <a:avLst/>
          </a:prstGeom>
        </p:spPr>
      </p:pic>
      <p:grpSp>
        <p:nvGrpSpPr>
          <p:cNvPr id="70" name="Group 69">
            <a:extLst>
              <a:ext uri="{FF2B5EF4-FFF2-40B4-BE49-F238E27FC236}">
                <a16:creationId xmlns:a16="http://schemas.microsoft.com/office/drawing/2014/main" id="{17F72E41-D8D7-F589-0125-D336DE2AF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8" y="21736"/>
            <a:ext cx="12206598" cy="6879745"/>
            <a:chOff x="-14598" y="21736"/>
            <a:chExt cx="12206598" cy="6879745"/>
          </a:xfrm>
        </p:grpSpPr>
        <p:sp>
          <p:nvSpPr>
            <p:cNvPr id="71" name="Rectangle 70">
              <a:extLst>
                <a:ext uri="{FF2B5EF4-FFF2-40B4-BE49-F238E27FC236}">
                  <a16:creationId xmlns:a16="http://schemas.microsoft.com/office/drawing/2014/main" id="{FC13EADE-3A56-21CF-6809-E58C7DDCB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78264" y="-733992"/>
              <a:ext cx="3020876" cy="12206596"/>
            </a:xfrm>
            <a:prstGeom prst="rect">
              <a:avLst/>
            </a:prstGeom>
            <a:gradFill flip="none" rotWithShape="1">
              <a:gsLst>
                <a:gs pos="21000">
                  <a:srgbClr val="000000">
                    <a:alpha val="62000"/>
                  </a:srgbClr>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72" name="Rectangle 71">
              <a:extLst>
                <a:ext uri="{FF2B5EF4-FFF2-40B4-BE49-F238E27FC236}">
                  <a16:creationId xmlns:a16="http://schemas.microsoft.com/office/drawing/2014/main" id="{8B1EA0F4-FEA8-8A8D-25F3-BCCDA3F4F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3832304"/>
              <a:ext cx="12192000" cy="3055057"/>
            </a:xfrm>
            <a:prstGeom prst="rect">
              <a:avLst/>
            </a:prstGeom>
            <a:gradFill flip="none" rotWithShape="1">
              <a:gsLst>
                <a:gs pos="0">
                  <a:schemeClr val="accent5"/>
                </a:gs>
                <a:gs pos="75000">
                  <a:schemeClr val="accent5">
                    <a:lumMod val="60000"/>
                    <a:lumOff val="40000"/>
                    <a:alpha val="0"/>
                  </a:schemeClr>
                </a:gs>
              </a:gsLst>
              <a:lin ang="558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r"/>
              <a:endParaRPr lang="en-US"/>
            </a:p>
          </p:txBody>
        </p:sp>
        <p:sp>
          <p:nvSpPr>
            <p:cNvPr id="73" name="Rectangle 72">
              <a:extLst>
                <a:ext uri="{FF2B5EF4-FFF2-40B4-BE49-F238E27FC236}">
                  <a16:creationId xmlns:a16="http://schemas.microsoft.com/office/drawing/2014/main" id="{DD3842CE-80A1-1110-8DDA-D6F18BE0C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617204" y="1610686"/>
              <a:ext cx="4574794" cy="5290794"/>
            </a:xfrm>
            <a:prstGeom prst="rect">
              <a:avLst/>
            </a:prstGeom>
            <a:gradFill flip="none" rotWithShape="1">
              <a:gsLst>
                <a:gs pos="5000">
                  <a:schemeClr val="accent2"/>
                </a:gs>
                <a:gs pos="49000">
                  <a:schemeClr val="accent5">
                    <a:lumMod val="60000"/>
                    <a:lumOff val="40000"/>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74" name="Rectangle 73">
              <a:extLst>
                <a:ext uri="{FF2B5EF4-FFF2-40B4-BE49-F238E27FC236}">
                  <a16:creationId xmlns:a16="http://schemas.microsoft.com/office/drawing/2014/main" id="{31C9318B-F00C-0365-EC3A-B46DF3523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597" y="21736"/>
              <a:ext cx="3585523" cy="6879745"/>
            </a:xfrm>
            <a:prstGeom prst="rect">
              <a:avLst/>
            </a:prstGeom>
            <a:gradFill flip="none" rotWithShape="1">
              <a:gsLst>
                <a:gs pos="5000">
                  <a:schemeClr val="accent2"/>
                </a:gs>
                <a:gs pos="49000">
                  <a:schemeClr val="accent5">
                    <a:lumMod val="60000"/>
                    <a:lumOff val="40000"/>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75" name="Rectangle 74">
              <a:extLst>
                <a:ext uri="{FF2B5EF4-FFF2-40B4-BE49-F238E27FC236}">
                  <a16:creationId xmlns:a16="http://schemas.microsoft.com/office/drawing/2014/main" id="{7E92A2C8-D25D-5522-FFDD-CF5793AEF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06026" y="1712428"/>
              <a:ext cx="4354310" cy="5995557"/>
            </a:xfrm>
            <a:prstGeom prst="rect">
              <a:avLst/>
            </a:prstGeom>
            <a:gradFill flip="none" rotWithShape="1">
              <a:gsLst>
                <a:gs pos="0">
                  <a:schemeClr val="accent5">
                    <a:lumMod val="60000"/>
                    <a:lumOff val="4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sp>
        <p:nvSpPr>
          <p:cNvPr id="5" name="Dikdörtgen 4">
            <a:extLst>
              <a:ext uri="{FF2B5EF4-FFF2-40B4-BE49-F238E27FC236}">
                <a16:creationId xmlns:a16="http://schemas.microsoft.com/office/drawing/2014/main" id="{038A787B-F598-757B-C9E9-BF0BCD1A7FBF}"/>
              </a:ext>
            </a:extLst>
          </p:cNvPr>
          <p:cNvSpPr/>
          <p:nvPr/>
        </p:nvSpPr>
        <p:spPr>
          <a:xfrm>
            <a:off x="-1811407" y="4890715"/>
            <a:ext cx="8292218" cy="1569660"/>
          </a:xfrm>
          <a:prstGeom prst="rect">
            <a:avLst/>
          </a:prstGeom>
          <a:noFill/>
        </p:spPr>
        <p:txBody>
          <a:bodyPr wrap="square" lIns="91440" tIns="45720" rIns="91440" bIns="4572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96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BURSA</a:t>
            </a:r>
          </a:p>
        </p:txBody>
      </p:sp>
    </p:spTree>
    <p:extLst>
      <p:ext uri="{BB962C8B-B14F-4D97-AF65-F5344CB8AC3E}">
        <p14:creationId xmlns:p14="http://schemas.microsoft.com/office/powerpoint/2010/main" val="8312197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accent4">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D483DB4-392E-13D0-17F7-6FF6E9E33683}"/>
              </a:ext>
            </a:extLst>
          </p:cNvPr>
          <p:cNvPicPr>
            <a:picLocks noChangeAspect="1"/>
          </p:cNvPicPr>
          <p:nvPr/>
        </p:nvPicPr>
        <p:blipFill>
          <a:blip r:embed="rId3"/>
          <a:srcRect l="3703" t="2349" r="-2564"/>
          <a:stretch>
            <a:fillRect/>
          </a:stretch>
        </p:blipFill>
        <p:spPr>
          <a:xfrm>
            <a:off x="636905" y="374217"/>
            <a:ext cx="2885440" cy="2786175"/>
          </a:xfrm>
          <a:prstGeom prst="rect">
            <a:avLst/>
          </a:prstGeom>
        </p:spPr>
      </p:pic>
      <p:sp>
        <p:nvSpPr>
          <p:cNvPr id="7" name="Metin kutusu 6">
            <a:extLst>
              <a:ext uri="{FF2B5EF4-FFF2-40B4-BE49-F238E27FC236}">
                <a16:creationId xmlns:a16="http://schemas.microsoft.com/office/drawing/2014/main" id="{161E29C4-B399-6286-7FE5-6DCE0D138A25}"/>
              </a:ext>
            </a:extLst>
          </p:cNvPr>
          <p:cNvSpPr txBox="1"/>
          <p:nvPr/>
        </p:nvSpPr>
        <p:spPr>
          <a:xfrm>
            <a:off x="3408045" y="1274861"/>
            <a:ext cx="9039225" cy="984885"/>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b="1" i="0">
                <a:effectLst/>
                <a:latin typeface="var(--h1_typography-font-family)"/>
              </a:rPr>
              <a:t>    </a:t>
            </a:r>
            <a:r>
              <a:rPr lang="tr-TR" sz="4000" b="1" i="0">
                <a:effectLst/>
                <a:latin typeface="var(--h1_typography-font-family)"/>
              </a:rPr>
              <a:t> </a:t>
            </a:r>
            <a:r>
              <a:rPr lang="tr-TR" sz="4000" i="1">
                <a:effectLst/>
                <a:latin typeface="var(--h1_typography-font-family)"/>
              </a:rPr>
              <a:t>GENÇLİK KULÜBÜ MOBİL UYGULAMASI</a:t>
            </a:r>
          </a:p>
          <a:p>
            <a:endParaRPr lang="tr-TR"/>
          </a:p>
        </p:txBody>
      </p:sp>
      <p:pic>
        <p:nvPicPr>
          <p:cNvPr id="1026" name="Picture 2" descr="Bursa'da Gezilecek Yerler - Hopi Blog">
            <a:extLst>
              <a:ext uri="{FF2B5EF4-FFF2-40B4-BE49-F238E27FC236}">
                <a16:creationId xmlns:a16="http://schemas.microsoft.com/office/drawing/2014/main" id="{D3DE16E0-9785-5D4F-6C21-8D6462035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988"/>
          <a:stretch>
            <a:fillRect/>
          </a:stretch>
        </p:blipFill>
        <p:spPr bwMode="auto">
          <a:xfrm>
            <a:off x="6096000" y="2928653"/>
            <a:ext cx="5565459" cy="34969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Metin kutusu 11">
            <a:extLst>
              <a:ext uri="{FF2B5EF4-FFF2-40B4-BE49-F238E27FC236}">
                <a16:creationId xmlns:a16="http://schemas.microsoft.com/office/drawing/2014/main" id="{83931A3D-127F-DF1D-E232-6139B5B69798}"/>
              </a:ext>
            </a:extLst>
          </p:cNvPr>
          <p:cNvSpPr txBox="1"/>
          <p:nvPr/>
        </p:nvSpPr>
        <p:spPr>
          <a:xfrm>
            <a:off x="276225" y="4061036"/>
            <a:ext cx="5638800" cy="1938992"/>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BURSA’DAKİ TARİHİ MEKANLARIN KARE KOD İLE TANITIMI</a:t>
            </a:r>
          </a:p>
        </p:txBody>
      </p:sp>
    </p:spTree>
    <p:extLst>
      <p:ext uri="{BB962C8B-B14F-4D97-AF65-F5344CB8AC3E}">
        <p14:creationId xmlns:p14="http://schemas.microsoft.com/office/powerpoint/2010/main" val="19475530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prstClr val="black"/>
              <a:schemeClr val="accent6">
                <a:tint val="45000"/>
                <a:satMod val="400000"/>
              </a:schemeClr>
            </a:duotone>
          </a:blip>
          <a:tile tx="0" ty="0" sx="100000" sy="100000" flip="none" algn="tl"/>
        </a:blip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122666E-D9B9-7B1C-C824-E39C74B44677}"/>
              </a:ext>
            </a:extLst>
          </p:cNvPr>
          <p:cNvPicPr>
            <a:picLocks noChangeAspect="1"/>
          </p:cNvPicPr>
          <p:nvPr/>
        </p:nvPicPr>
        <p:blipFill>
          <a:blip r:embed="rId3"/>
          <a:srcRect l="1994" t="679"/>
          <a:stretch>
            <a:fillRect/>
          </a:stretch>
        </p:blipFill>
        <p:spPr>
          <a:xfrm>
            <a:off x="877614" y="522016"/>
            <a:ext cx="4423730" cy="33553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Metin kutusu 4">
            <a:extLst>
              <a:ext uri="{FF2B5EF4-FFF2-40B4-BE49-F238E27FC236}">
                <a16:creationId xmlns:a16="http://schemas.microsoft.com/office/drawing/2014/main" id="{9369631C-8AB5-0370-5B41-E3D1AE43F0CF}"/>
              </a:ext>
            </a:extLst>
          </p:cNvPr>
          <p:cNvSpPr txBox="1"/>
          <p:nvPr/>
        </p:nvSpPr>
        <p:spPr>
          <a:xfrm>
            <a:off x="6096000" y="1337067"/>
            <a:ext cx="5297213" cy="1600438"/>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KAZA KARA NOKTALARI BİLGİ SİSTEMİ</a:t>
            </a:r>
          </a:p>
          <a:p>
            <a:endParaRPr lang="tr-TR"/>
          </a:p>
        </p:txBody>
      </p:sp>
      <p:pic>
        <p:nvPicPr>
          <p:cNvPr id="2050" name="Picture 2" descr="İHA'larla taşımacılık dönemi başlıyor - Son Dakika Haberleri">
            <a:extLst>
              <a:ext uri="{FF2B5EF4-FFF2-40B4-BE49-F238E27FC236}">
                <a16:creationId xmlns:a16="http://schemas.microsoft.com/office/drawing/2014/main" id="{74BD77B0-BC12-C51D-7D5C-7700424DB2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010400" y="3700298"/>
            <a:ext cx="4866290" cy="273728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8C1B72FA-7B73-1DE9-5D0C-420855754435}"/>
              </a:ext>
            </a:extLst>
          </p:cNvPr>
          <p:cNvSpPr txBox="1"/>
          <p:nvPr/>
        </p:nvSpPr>
        <p:spPr>
          <a:xfrm>
            <a:off x="877614" y="4865914"/>
            <a:ext cx="5827986" cy="984885"/>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İHA İLE KAÇAK YAPI TAKİBİ</a:t>
            </a:r>
          </a:p>
          <a:p>
            <a:endParaRPr lang="tr-TR"/>
          </a:p>
        </p:txBody>
      </p:sp>
    </p:spTree>
    <p:extLst>
      <p:ext uri="{BB962C8B-B14F-4D97-AF65-F5344CB8AC3E}">
        <p14:creationId xmlns:p14="http://schemas.microsoft.com/office/powerpoint/2010/main" val="24044435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2" name="Resim 1" descr="dış mekan, gökyüzü, su, göl içeren bir resim&#10;&#10;Açıklama otomatik olarak oluşturuldu">
            <a:extLst>
              <a:ext uri="{FF2B5EF4-FFF2-40B4-BE49-F238E27FC236}">
                <a16:creationId xmlns:a16="http://schemas.microsoft.com/office/drawing/2014/main" id="{9FEA1B71-2EEB-0B93-C179-84F4E7FBBA04}"/>
              </a:ext>
            </a:extLst>
          </p:cNvPr>
          <p:cNvPicPr>
            <a:picLocks noGrp="1" noRot="1" noChangeAspect="1" noMove="1" noResize="1" noEditPoints="1" noAdjustHandles="1" noChangeArrowheads="1" noChangeShapeType="1" noCrop="1"/>
          </p:cNvPicPr>
          <p:nvPr/>
        </p:nvPicPr>
        <p:blipFill>
          <a:blip r:embed="rId2"/>
          <a:srcRect t="13714" r="1" b="1"/>
          <a:stretch>
            <a:fillRect/>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4" name="Dikdörtgen 3">
            <a:extLst>
              <a:ext uri="{FF2B5EF4-FFF2-40B4-BE49-F238E27FC236}">
                <a16:creationId xmlns:a16="http://schemas.microsoft.com/office/drawing/2014/main" id="{E159AEA7-EFBE-2360-088F-72F3F61471B1}"/>
              </a:ext>
            </a:extLst>
          </p:cNvPr>
          <p:cNvSpPr/>
          <p:nvPr/>
        </p:nvSpPr>
        <p:spPr>
          <a:xfrm>
            <a:off x="1785233" y="466725"/>
            <a:ext cx="8292218" cy="1569660"/>
          </a:xfrm>
          <a:prstGeom prst="rect">
            <a:avLst/>
          </a:prstGeom>
          <a:noFill/>
        </p:spPr>
        <p:txBody>
          <a:bodyPr wrap="square" lIns="91440" tIns="45720" rIns="91440" bIns="4572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96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İSTANBUL</a:t>
            </a:r>
          </a:p>
        </p:txBody>
      </p:sp>
    </p:spTree>
    <p:extLst>
      <p:ext uri="{BB962C8B-B14F-4D97-AF65-F5344CB8AC3E}">
        <p14:creationId xmlns:p14="http://schemas.microsoft.com/office/powerpoint/2010/main" val="85731801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accent2">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pic>
        <p:nvPicPr>
          <p:cNvPr id="3074" name="Picture 2" descr="İBB'nin yerli ve milli Akıllı Geri Dönüşüm Konteyneri tanıtıldı">
            <a:extLst>
              <a:ext uri="{FF2B5EF4-FFF2-40B4-BE49-F238E27FC236}">
                <a16:creationId xmlns:a16="http://schemas.microsoft.com/office/drawing/2014/main" id="{FE1F8E19-6F8D-65F9-51B4-434BD10321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7860" y="359459"/>
            <a:ext cx="4290060" cy="2860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Metin kutusu 1">
            <a:extLst>
              <a:ext uri="{FF2B5EF4-FFF2-40B4-BE49-F238E27FC236}">
                <a16:creationId xmlns:a16="http://schemas.microsoft.com/office/drawing/2014/main" id="{10E4FD0B-2F5A-44C8-0733-61F0B9FB8B4C}"/>
              </a:ext>
            </a:extLst>
          </p:cNvPr>
          <p:cNvSpPr txBox="1"/>
          <p:nvPr/>
        </p:nvSpPr>
        <p:spPr>
          <a:xfrm>
            <a:off x="5689600" y="1127760"/>
            <a:ext cx="6045200" cy="1323439"/>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AKILLI GERİ DÖNÜŞÜM KONTEYNERİ</a:t>
            </a:r>
          </a:p>
        </p:txBody>
      </p:sp>
      <p:pic>
        <p:nvPicPr>
          <p:cNvPr id="7" name="Resim 6">
            <a:extLst>
              <a:ext uri="{FF2B5EF4-FFF2-40B4-BE49-F238E27FC236}">
                <a16:creationId xmlns:a16="http://schemas.microsoft.com/office/drawing/2014/main" id="{54648B42-7BF7-00D9-7714-E00F0DCC242A}"/>
              </a:ext>
            </a:extLst>
          </p:cNvPr>
          <p:cNvPicPr>
            <a:picLocks noChangeAspect="1"/>
          </p:cNvPicPr>
          <p:nvPr/>
        </p:nvPicPr>
        <p:blipFill>
          <a:blip r:embed="rId4"/>
          <a:stretch>
            <a:fillRect/>
          </a:stretch>
        </p:blipFill>
        <p:spPr>
          <a:xfrm>
            <a:off x="6963922" y="3149600"/>
            <a:ext cx="4770878" cy="3591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Metin kutusu 8">
            <a:extLst>
              <a:ext uri="{FF2B5EF4-FFF2-40B4-BE49-F238E27FC236}">
                <a16:creationId xmlns:a16="http://schemas.microsoft.com/office/drawing/2014/main" id="{1BD97BE0-CD59-9D51-24AD-FF1241D2993B}"/>
              </a:ext>
            </a:extLst>
          </p:cNvPr>
          <p:cNvSpPr txBox="1"/>
          <p:nvPr/>
        </p:nvSpPr>
        <p:spPr>
          <a:xfrm>
            <a:off x="657860" y="4406801"/>
            <a:ext cx="6045200" cy="1323439"/>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a:t>AKILLI PARK YÖNETİM SİSTEMİ</a:t>
            </a:r>
          </a:p>
        </p:txBody>
      </p:sp>
    </p:spTree>
    <p:extLst>
      <p:ext uri="{BB962C8B-B14F-4D97-AF65-F5344CB8AC3E}">
        <p14:creationId xmlns:p14="http://schemas.microsoft.com/office/powerpoint/2010/main" val="35861451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İçerik Yer Tutucusu 4" descr="uzay, boşluk, mekan, dış mekan, dış uzay, Dünya, evren, kainat içeren bir resim&#10;&#10;Açıklama otomatik olarak oluşturuldu">
            <a:extLst>
              <a:ext uri="{FF2B5EF4-FFF2-40B4-BE49-F238E27FC236}">
                <a16:creationId xmlns:a16="http://schemas.microsoft.com/office/drawing/2014/main" id="{EC95816A-A14F-C73F-325A-61F681CBC9E9}"/>
              </a:ext>
            </a:extLst>
          </p:cNvPr>
          <p:cNvPicPr>
            <a:picLocks noChangeAspect="1"/>
          </p:cNvPicPr>
          <p:nvPr/>
        </p:nvPicPr>
        <p:blipFill>
          <a:blip r:embed="rId2" cstate="print">
            <a:extLst>
              <a:ext uri="{28A0092B-C50C-407E-A947-70E740481C1C}">
                <a14:useLocalDpi xmlns:a14="http://schemas.microsoft.com/office/drawing/2010/main" val="0"/>
              </a:ext>
            </a:extLst>
          </a:blip>
          <a:srcRect l="19183" t="9091" r="4402"/>
          <a:stretch>
            <a:fillRect/>
          </a:stretch>
        </p:blipFill>
        <p:spPr>
          <a:xfrm>
            <a:off x="-436733" y="10"/>
            <a:ext cx="8668492" cy="6857990"/>
          </a:xfrm>
          <a:prstGeom prst="rect">
            <a:avLst/>
          </a:prstGeom>
        </p:spPr>
      </p:pic>
      <p:sp>
        <p:nvSpPr>
          <p:cNvPr id="14" name="Rectangle 13">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15" name="Mürekkep 14">
                <a:extLst>
                  <a:ext uri="{FF2B5EF4-FFF2-40B4-BE49-F238E27FC236}">
                    <a16:creationId xmlns:a16="http://schemas.microsoft.com/office/drawing/2014/main" id="{C53B8064-99F8-A36E-B285-D223BA8D5842}"/>
                  </a:ext>
                </a:extLst>
              </p14:cNvPr>
              <p14:cNvContentPartPr/>
              <p14:nvPr/>
            </p14:nvContentPartPr>
            <p14:xfrm>
              <a:off x="8294488" y="857630"/>
              <a:ext cx="1083600" cy="95040"/>
            </p14:xfrm>
          </p:contentPart>
        </mc:Choice>
        <mc:Fallback xmlns="">
          <p:pic>
            <p:nvPicPr>
              <p:cNvPr id="15" name="Mürekkep 14">
                <a:extLst>
                  <a:ext uri="{FF2B5EF4-FFF2-40B4-BE49-F238E27FC236}">
                    <a16:creationId xmlns:a16="http://schemas.microsoft.com/office/drawing/2014/main" id="{C53B8064-99F8-A36E-B285-D223BA8D5842}"/>
                  </a:ext>
                </a:extLst>
              </p:cNvPr>
              <p:cNvPicPr/>
              <p:nvPr/>
            </p:nvPicPr>
            <p:blipFill>
              <a:blip r:embed="rId4"/>
              <a:stretch>
                <a:fillRect/>
              </a:stretch>
            </p:blipFill>
            <p:spPr>
              <a:xfrm>
                <a:off x="8231488" y="794630"/>
                <a:ext cx="1209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Mürekkep 16">
                <a:extLst>
                  <a:ext uri="{FF2B5EF4-FFF2-40B4-BE49-F238E27FC236}">
                    <a16:creationId xmlns:a16="http://schemas.microsoft.com/office/drawing/2014/main" id="{EF6ED884-439C-C1AC-C67F-B4C82A6328E6}"/>
                  </a:ext>
                </a:extLst>
              </p14:cNvPr>
              <p14:cNvContentPartPr/>
              <p14:nvPr/>
            </p14:nvContentPartPr>
            <p14:xfrm>
              <a:off x="8397448" y="2425430"/>
              <a:ext cx="3490920" cy="94680"/>
            </p14:xfrm>
          </p:contentPart>
        </mc:Choice>
        <mc:Fallback xmlns="">
          <p:pic>
            <p:nvPicPr>
              <p:cNvPr id="17" name="Mürekkep 16">
                <a:extLst>
                  <a:ext uri="{FF2B5EF4-FFF2-40B4-BE49-F238E27FC236}">
                    <a16:creationId xmlns:a16="http://schemas.microsoft.com/office/drawing/2014/main" id="{EF6ED884-439C-C1AC-C67F-B4C82A6328E6}"/>
                  </a:ext>
                </a:extLst>
              </p:cNvPr>
              <p:cNvPicPr/>
              <p:nvPr/>
            </p:nvPicPr>
            <p:blipFill>
              <a:blip r:embed="rId6"/>
              <a:stretch>
                <a:fillRect/>
              </a:stretch>
            </p:blipFill>
            <p:spPr>
              <a:xfrm>
                <a:off x="8334448" y="2362430"/>
                <a:ext cx="3616560" cy="220320"/>
              </a:xfrm>
              <a:prstGeom prst="rect">
                <a:avLst/>
              </a:prstGeom>
            </p:spPr>
          </p:pic>
        </mc:Fallback>
      </mc:AlternateContent>
      <p:sp>
        <p:nvSpPr>
          <p:cNvPr id="9" name="Content Placeholder 8">
            <a:extLst>
              <a:ext uri="{FF2B5EF4-FFF2-40B4-BE49-F238E27FC236}">
                <a16:creationId xmlns:a16="http://schemas.microsoft.com/office/drawing/2014/main" id="{7CB9F72E-0435-7798-EAC4-0320C63EAA59}"/>
              </a:ext>
            </a:extLst>
          </p:cNvPr>
          <p:cNvSpPr>
            <a:spLocks noGrp="1"/>
          </p:cNvSpPr>
          <p:nvPr>
            <p:ph idx="1"/>
          </p:nvPr>
        </p:nvSpPr>
        <p:spPr>
          <a:xfrm>
            <a:off x="4833257" y="916686"/>
            <a:ext cx="6944587" cy="5736040"/>
          </a:xfrm>
        </p:spPr>
        <p:txBody>
          <a:bodyPr anchor="t">
            <a:normAutofit/>
          </a:bodyPr>
          <a:lstStyle/>
          <a:p>
            <a:pPr marR="228600" rtl="0">
              <a:spcBef>
                <a:spcPct val="0"/>
              </a:spcBef>
              <a:spcAft>
                <a:spcPts val="1800"/>
              </a:spcAft>
            </a:pPr>
            <a:r>
              <a:rPr lang="tr-TR" sz="2600" b="0" i="0" u="none" strike="noStrike">
                <a:solidFill>
                  <a:schemeClr val="accent4">
                    <a:lumMod val="20000"/>
                    <a:lumOff val="80000"/>
                  </a:schemeClr>
                </a:solidFill>
                <a:effectLst/>
                <a:latin typeface="Baskerville Old Face" panose="02020602080505020303" pitchFamily="18" charset="0"/>
              </a:rPr>
              <a:t>Akıllı şehirler, teknolojiyi kullanarak vatandaşların yaşam kalitesini ve şehirlerin sürdürülebilirliğini iyileştirmeyi amaçlayan şehirlerdir. </a:t>
            </a:r>
            <a:endParaRPr lang="tr-TR" sz="2600" b="0">
              <a:solidFill>
                <a:schemeClr val="accent4">
                  <a:lumMod val="20000"/>
                  <a:lumOff val="80000"/>
                </a:schemeClr>
              </a:solidFill>
              <a:effectLst/>
              <a:latin typeface="Baskerville Old Face" panose="02020602080505020303" pitchFamily="18" charset="0"/>
            </a:endParaRPr>
          </a:p>
          <a:p>
            <a:pPr marR="228600" rtl="0">
              <a:spcBef>
                <a:spcPct val="0"/>
              </a:spcBef>
              <a:spcAft>
                <a:spcPts val="1800"/>
              </a:spcAft>
            </a:pPr>
            <a:endParaRPr lang="tr-TR" sz="2600" b="0">
              <a:solidFill>
                <a:schemeClr val="accent4">
                  <a:lumMod val="20000"/>
                  <a:lumOff val="80000"/>
                </a:schemeClr>
              </a:solidFill>
              <a:effectLst/>
              <a:latin typeface="Baskerville Old Face" panose="02020602080505020303" pitchFamily="18" charset="0"/>
            </a:endParaRPr>
          </a:p>
          <a:p>
            <a:pPr marR="228600" rtl="0">
              <a:spcBef>
                <a:spcPct val="0"/>
              </a:spcBef>
              <a:spcAft>
                <a:spcPts val="1800"/>
              </a:spcAft>
            </a:pPr>
            <a:r>
              <a:rPr lang="tr-TR" sz="2600" b="0" i="0" u="none" strike="noStrike">
                <a:solidFill>
                  <a:schemeClr val="accent4">
                    <a:lumMod val="20000"/>
                    <a:lumOff val="80000"/>
                  </a:schemeClr>
                </a:solidFill>
                <a:effectLst/>
                <a:latin typeface="Baskerville Old Face" panose="02020602080505020303" pitchFamily="18" charset="0"/>
              </a:rPr>
              <a:t>Akıllı şehir sistemleri, şehirdeki farklı altyapıları ve hizmetleri birbirine bağlayan ve veri toplayan, analiz eden ve kullanan sistemlerdir. Bu sistemler, şehirlerin daha verimli ve etkili bir şekilde yönetilmesine yardımcı olur</a:t>
            </a:r>
            <a:r>
              <a:rPr lang="tr-TR" sz="2400" b="0" i="0" u="none" strike="noStrike">
                <a:solidFill>
                  <a:schemeClr val="accent4">
                    <a:lumMod val="20000"/>
                    <a:lumOff val="80000"/>
                  </a:schemeClr>
                </a:solidFill>
                <a:effectLst/>
                <a:latin typeface="Baskerville Old Face" panose="02020602080505020303" pitchFamily="18" charset="0"/>
              </a:rPr>
              <a:t>.</a:t>
            </a:r>
            <a:endParaRPr lang="tr-TR" sz="2400" b="0">
              <a:solidFill>
                <a:schemeClr val="accent4">
                  <a:lumMod val="20000"/>
                  <a:lumOff val="80000"/>
                </a:schemeClr>
              </a:solidFill>
              <a:effectLst/>
              <a:latin typeface="Baskerville Old Face" panose="02020602080505020303" pitchFamily="18" charset="0"/>
            </a:endParaRPr>
          </a:p>
          <a:p>
            <a:br>
              <a:rPr lang="tr-TR" sz="2400"/>
            </a:br>
            <a:br>
              <a:rPr lang="tr-TR" sz="1200"/>
            </a:br>
            <a:endParaRPr lang="en-US" sz="1700">
              <a:solidFill>
                <a:schemeClr val="bg1"/>
              </a:solidFill>
            </a:endParaRPr>
          </a:p>
        </p:txBody>
      </p:sp>
    </p:spTree>
    <p:extLst>
      <p:ext uri="{BB962C8B-B14F-4D97-AF65-F5344CB8AC3E}">
        <p14:creationId xmlns:p14="http://schemas.microsoft.com/office/powerpoint/2010/main" val="76598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8" name="Picture 7" descr="Dış alandan dünya üst görünümü">
            <a:extLst>
              <a:ext uri="{FF2B5EF4-FFF2-40B4-BE49-F238E27FC236}">
                <a16:creationId xmlns:a16="http://schemas.microsoft.com/office/drawing/2014/main" id="{CC3C0C64-EE11-627D-46C1-6AB72F21B165}"/>
              </a:ext>
            </a:extLst>
          </p:cNvPr>
          <p:cNvPicPr>
            <a:picLocks noChangeAspect="1"/>
          </p:cNvPicPr>
          <p:nvPr/>
        </p:nvPicPr>
        <p:blipFill>
          <a:blip r:embed="rId2">
            <a:alphaModFix amt="50000"/>
          </a:blip>
          <a:stretch>
            <a:fillRect/>
          </a:stretch>
        </p:blipFill>
        <p:spPr>
          <a:xfrm>
            <a:off x="20" y="1"/>
            <a:ext cx="12191980" cy="6857999"/>
          </a:xfrm>
          <a:prstGeom prst="rect">
            <a:avLst/>
          </a:prstGeom>
        </p:spPr>
      </p:pic>
      <p:sp>
        <p:nvSpPr>
          <p:cNvPr id="5" name="Başlık 4">
            <a:extLst>
              <a:ext uri="{FF2B5EF4-FFF2-40B4-BE49-F238E27FC236}">
                <a16:creationId xmlns:a16="http://schemas.microsoft.com/office/drawing/2014/main" id="{2DBEC050-8360-F5E9-1F02-D9941ED2A85D}"/>
              </a:ext>
            </a:extLst>
          </p:cNvPr>
          <p:cNvSpPr>
            <a:spLocks noGrp="1"/>
          </p:cNvSpPr>
          <p:nvPr>
            <p:ph type="ctrTitle"/>
          </p:nvPr>
        </p:nvSpPr>
        <p:spPr>
          <a:xfrm>
            <a:off x="1524000" y="1122362"/>
            <a:ext cx="9144000" cy="2900518"/>
          </a:xfrm>
        </p:spPr>
        <p:txBody>
          <a:bodyPr>
            <a:normAutofit/>
          </a:bodyPr>
          <a:lstStyle/>
          <a:p>
            <a:r>
              <a:rPr lang="tr-TR" b="1" dirty="0">
                <a:solidFill>
                  <a:srgbClr val="FFFFFF"/>
                </a:solidFill>
                <a:latin typeface="Inter"/>
              </a:rPr>
              <a:t>Dünya‘ dan Akıllı Kent Örnekleri</a:t>
            </a:r>
          </a:p>
        </p:txBody>
      </p:sp>
      <p:sp>
        <p:nvSpPr>
          <p:cNvPr id="6" name="Alt Başlık 5">
            <a:extLst>
              <a:ext uri="{FF2B5EF4-FFF2-40B4-BE49-F238E27FC236}">
                <a16:creationId xmlns:a16="http://schemas.microsoft.com/office/drawing/2014/main" id="{27F4B0B9-D68F-BCDB-2AED-D396A9FD8BDE}"/>
              </a:ext>
            </a:extLst>
          </p:cNvPr>
          <p:cNvSpPr>
            <a:spLocks noGrp="1"/>
          </p:cNvSpPr>
          <p:nvPr>
            <p:ph type="subTitle" idx="1"/>
          </p:nvPr>
        </p:nvSpPr>
        <p:spPr>
          <a:xfrm>
            <a:off x="1919536" y="4293096"/>
            <a:ext cx="8748464" cy="349716"/>
          </a:xfrm>
        </p:spPr>
        <p:txBody>
          <a:bodyPr>
            <a:normAutofit fontScale="92500" lnSpcReduction="20000"/>
          </a:bodyPr>
          <a:lstStyle/>
          <a:p>
            <a:r>
              <a:rPr lang="tr-TR" dirty="0">
                <a:solidFill>
                  <a:srgbClr val="FFFFFF"/>
                </a:solidFill>
              </a:rPr>
              <a:t>Zehra Aktürk</a:t>
            </a:r>
          </a:p>
        </p:txBody>
      </p:sp>
    </p:spTree>
    <p:extLst>
      <p:ext uri="{BB962C8B-B14F-4D97-AF65-F5344CB8AC3E}">
        <p14:creationId xmlns:p14="http://schemas.microsoft.com/office/powerpoint/2010/main" val="166672753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dur="70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6" name="Resim Yer Tutucusu 5" descr="günbatımı, bulut, gökyüzü, yüksek apartman bloğu içeren bir resim&#10;&#10;Açıklama otomatik olarak oluşturuldu">
            <a:extLst>
              <a:ext uri="{FF2B5EF4-FFF2-40B4-BE49-F238E27FC236}">
                <a16:creationId xmlns:a16="http://schemas.microsoft.com/office/drawing/2014/main" id="{27DC6430-A739-A4D1-FEF5-8C20AC66F366}"/>
              </a:ext>
            </a:extLst>
          </p:cNvPr>
          <p:cNvPicPr>
            <a:picLocks noChangeAspect="1"/>
          </p:cNvPicPr>
          <p:nvPr/>
        </p:nvPicPr>
        <p:blipFill>
          <a:blip r:embed="rId2">
            <a:extLst>
              <a:ext uri="{28A0092B-C50C-407E-A947-70E740481C1C}">
                <a14:useLocalDpi xmlns:a14="http://schemas.microsoft.com/office/drawing/2010/main" val="0"/>
              </a:ext>
            </a:extLst>
          </a:blip>
          <a:srcRect l="10344" r="10344"/>
          <a:stretch>
            <a:fillRect/>
          </a:stretch>
        </p:blipFill>
        <p:spPr>
          <a:xfrm>
            <a:off x="0" y="10"/>
            <a:ext cx="9669642" cy="6857990"/>
          </a:xfrm>
          <a:prstGeom prst="rect">
            <a:avLst/>
          </a:prstGeom>
        </p:spPr>
      </p:pic>
      <p:sp>
        <p:nvSpPr>
          <p:cNvPr id="120" name="Rectangle 1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 name="Başlık 8">
            <a:extLst>
              <a:ext uri="{FF2B5EF4-FFF2-40B4-BE49-F238E27FC236}">
                <a16:creationId xmlns:a16="http://schemas.microsoft.com/office/drawing/2014/main" id="{DF239EB1-AC05-3582-53AA-2739F96901E6}"/>
              </a:ext>
            </a:extLst>
          </p:cNvPr>
          <p:cNvSpPr>
            <a:spLocks noGrp="1"/>
          </p:cNvSpPr>
          <p:nvPr>
            <p:ph type="title"/>
          </p:nvPr>
        </p:nvSpPr>
        <p:spPr>
          <a:xfrm>
            <a:off x="7824192" y="332656"/>
            <a:ext cx="3822189" cy="1899912"/>
          </a:xfrm>
        </p:spPr>
        <p:txBody>
          <a:bodyPr vert="horz" lIns="91440" tIns="45720" rIns="91440" bIns="45720" rtlCol="0" anchor="ctr">
            <a:normAutofit fontScale="90000"/>
          </a:bodyPr>
          <a:lstStyle/>
          <a:p>
            <a:r>
              <a:rPr lang="en-US" sz="4400" b="1" i="0" dirty="0" err="1">
                <a:effectLst/>
                <a:latin typeface="Inter"/>
              </a:rPr>
              <a:t>Dünyanın</a:t>
            </a:r>
            <a:r>
              <a:rPr lang="en-US" sz="4400" b="1" i="0" dirty="0">
                <a:effectLst/>
                <a:latin typeface="Inter"/>
              </a:rPr>
              <a:t> En </a:t>
            </a:r>
            <a:r>
              <a:rPr lang="en-US" sz="4400" b="1" i="0" dirty="0" err="1">
                <a:effectLst/>
                <a:latin typeface="Inter"/>
              </a:rPr>
              <a:t>Akıllı</a:t>
            </a:r>
            <a:r>
              <a:rPr lang="en-US" sz="4400" b="1" i="0" dirty="0">
                <a:effectLst/>
                <a:latin typeface="Inter"/>
              </a:rPr>
              <a:t> </a:t>
            </a:r>
            <a:r>
              <a:rPr lang="en-US" sz="4400" b="1" i="0" dirty="0" err="1">
                <a:effectLst/>
                <a:latin typeface="Inter"/>
              </a:rPr>
              <a:t>Şehri</a:t>
            </a:r>
            <a:br>
              <a:rPr lang="tr-TR" sz="4000" b="1" i="0" dirty="0">
                <a:effectLst/>
                <a:latin typeface="Inter"/>
              </a:rPr>
            </a:br>
            <a:r>
              <a:rPr lang="tr-TR" sz="4000" b="1" i="0">
                <a:effectLst/>
                <a:latin typeface="Inter"/>
              </a:rPr>
              <a:t>Güney Kore/</a:t>
            </a:r>
            <a:r>
              <a:rPr lang="en-US" sz="4000" b="1" i="0">
                <a:effectLst/>
                <a:latin typeface="Inter"/>
              </a:rPr>
              <a:t> </a:t>
            </a:r>
            <a:r>
              <a:rPr lang="en-US" sz="4000" b="1" i="0" dirty="0">
                <a:effectLst/>
                <a:latin typeface="Inter"/>
              </a:rPr>
              <a:t>Songdo</a:t>
            </a:r>
            <a:endParaRPr lang="en-US" sz="4000" dirty="0">
              <a:latin typeface="Inter"/>
            </a:endParaRPr>
          </a:p>
        </p:txBody>
      </p:sp>
      <p:sp>
        <p:nvSpPr>
          <p:cNvPr id="94" name="Content Placeholder 93">
            <a:extLst>
              <a:ext uri="{FF2B5EF4-FFF2-40B4-BE49-F238E27FC236}">
                <a16:creationId xmlns:a16="http://schemas.microsoft.com/office/drawing/2014/main" id="{EF245770-ABF0-FB69-546E-8BF4040E2B59}"/>
              </a:ext>
            </a:extLst>
          </p:cNvPr>
          <p:cNvSpPr>
            <a:spLocks noGrp="1"/>
          </p:cNvSpPr>
          <p:nvPr>
            <p:ph idx="1"/>
          </p:nvPr>
        </p:nvSpPr>
        <p:spPr>
          <a:xfrm>
            <a:off x="7715322" y="2952361"/>
            <a:ext cx="3822189" cy="3742762"/>
          </a:xfrm>
        </p:spPr>
        <p:txBody>
          <a:bodyPr vert="horz" lIns="91440" tIns="45720" rIns="91440" bIns="45720" rtlCol="0">
            <a:normAutofit/>
          </a:bodyPr>
          <a:lstStyle/>
          <a:p>
            <a:r>
              <a:rPr lang="en-US" sz="2500" b="1" dirty="0" err="1">
                <a:latin typeface="Inter"/>
              </a:rPr>
              <a:t>Şehirde</a:t>
            </a:r>
            <a:r>
              <a:rPr lang="en-US" sz="2500" b="1" dirty="0">
                <a:latin typeface="Inter"/>
              </a:rPr>
              <a:t> </a:t>
            </a:r>
            <a:r>
              <a:rPr lang="en-US" sz="2500" b="1" dirty="0" err="1">
                <a:latin typeface="Inter"/>
              </a:rPr>
              <a:t>çöp</a:t>
            </a:r>
            <a:r>
              <a:rPr lang="en-US" sz="2500" b="1" dirty="0">
                <a:latin typeface="Inter"/>
              </a:rPr>
              <a:t> </a:t>
            </a:r>
            <a:r>
              <a:rPr lang="en-US" sz="2500" b="1" dirty="0" err="1">
                <a:latin typeface="Inter"/>
              </a:rPr>
              <a:t>kovası</a:t>
            </a:r>
            <a:r>
              <a:rPr lang="en-US" sz="2500" b="1" dirty="0">
                <a:latin typeface="Inter"/>
              </a:rPr>
              <a:t> </a:t>
            </a:r>
            <a:r>
              <a:rPr lang="en-US" sz="2500" b="1" dirty="0" err="1">
                <a:latin typeface="Inter"/>
              </a:rPr>
              <a:t>bulunmuyor</a:t>
            </a:r>
            <a:r>
              <a:rPr lang="en-US" sz="2500" b="1" dirty="0">
                <a:latin typeface="Inter"/>
              </a:rPr>
              <a:t>.</a:t>
            </a:r>
          </a:p>
          <a:p>
            <a:r>
              <a:rPr lang="en-US" sz="2500" dirty="0" err="1">
                <a:latin typeface="Inter"/>
              </a:rPr>
              <a:t>Akıllı</a:t>
            </a:r>
            <a:r>
              <a:rPr lang="en-US" sz="2500" dirty="0">
                <a:latin typeface="Inter"/>
              </a:rPr>
              <a:t> </a:t>
            </a:r>
            <a:r>
              <a:rPr lang="en-US" sz="2500" dirty="0" err="1">
                <a:latin typeface="Inter"/>
              </a:rPr>
              <a:t>binalar</a:t>
            </a:r>
            <a:r>
              <a:rPr lang="en-US" sz="2500" dirty="0">
                <a:latin typeface="Inter"/>
              </a:rPr>
              <a:t> </a:t>
            </a:r>
            <a:r>
              <a:rPr lang="en-US" sz="2500" dirty="0" err="1">
                <a:latin typeface="Inter"/>
              </a:rPr>
              <a:t>ile</a:t>
            </a:r>
            <a:r>
              <a:rPr lang="en-US" sz="2500" dirty="0">
                <a:latin typeface="Inter"/>
              </a:rPr>
              <a:t> </a:t>
            </a:r>
            <a:r>
              <a:rPr lang="en-US" sz="2500" dirty="0" err="1">
                <a:latin typeface="Inter"/>
              </a:rPr>
              <a:t>iletişim</a:t>
            </a:r>
            <a:endParaRPr lang="en-US" sz="2500" dirty="0">
              <a:latin typeface="Inter"/>
            </a:endParaRPr>
          </a:p>
          <a:p>
            <a:r>
              <a:rPr lang="en-US" sz="2500" dirty="0" err="1">
                <a:latin typeface="Inter"/>
              </a:rPr>
              <a:t>Yağmur</a:t>
            </a:r>
            <a:r>
              <a:rPr lang="en-US" sz="2500" dirty="0">
                <a:latin typeface="Inter"/>
              </a:rPr>
              <a:t> </a:t>
            </a:r>
            <a:r>
              <a:rPr lang="en-US" sz="2500" dirty="0" err="1">
                <a:latin typeface="Inter"/>
              </a:rPr>
              <a:t>suyu</a:t>
            </a:r>
            <a:r>
              <a:rPr lang="en-US" sz="2500" dirty="0">
                <a:latin typeface="Inter"/>
              </a:rPr>
              <a:t> </a:t>
            </a:r>
            <a:r>
              <a:rPr lang="en-US" sz="2500" dirty="0" err="1">
                <a:latin typeface="Inter"/>
              </a:rPr>
              <a:t>kullanımı</a:t>
            </a:r>
            <a:endParaRPr lang="tr-TR" sz="2500" dirty="0">
              <a:latin typeface="Inter"/>
            </a:endParaRPr>
          </a:p>
          <a:p>
            <a:r>
              <a:rPr lang="tr-TR" sz="2500" dirty="0">
                <a:latin typeface="Inter"/>
              </a:rPr>
              <a:t>%40 yeşil alan </a:t>
            </a:r>
          </a:p>
          <a:p>
            <a:r>
              <a:rPr lang="tr-TR" sz="2500" dirty="0">
                <a:latin typeface="Inter"/>
              </a:rPr>
              <a:t>Sürdürülebilir kent ödülü</a:t>
            </a:r>
            <a:endParaRPr lang="en-US" sz="2500" dirty="0">
              <a:latin typeface="Inter"/>
            </a:endParaRPr>
          </a:p>
        </p:txBody>
      </p:sp>
    </p:spTree>
    <p:extLst>
      <p:ext uri="{BB962C8B-B14F-4D97-AF65-F5344CB8AC3E}">
        <p14:creationId xmlns:p14="http://schemas.microsoft.com/office/powerpoint/2010/main" val="23217175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87">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9" name="Rectangle 89">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0" name="Rectangle 91">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1" name="Rectangle 93">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6" name="Freeform: Shape 95">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2">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6"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8" name="Rectangle 97">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54" name="Başlık 53">
            <a:extLst>
              <a:ext uri="{FF2B5EF4-FFF2-40B4-BE49-F238E27FC236}">
                <a16:creationId xmlns:a16="http://schemas.microsoft.com/office/drawing/2014/main" id="{33B892D9-1C41-D49F-79E8-C148E85E95CD}"/>
              </a:ext>
            </a:extLst>
          </p:cNvPr>
          <p:cNvSpPr>
            <a:spLocks noGrp="1"/>
          </p:cNvSpPr>
          <p:nvPr>
            <p:ph type="title"/>
          </p:nvPr>
        </p:nvSpPr>
        <p:spPr>
          <a:xfrm>
            <a:off x="0" y="296747"/>
            <a:ext cx="2844800" cy="3588870"/>
          </a:xfrm>
        </p:spPr>
        <p:txBody>
          <a:bodyPr vert="horz" lIns="91440" tIns="45720" rIns="91440" bIns="45720" rtlCol="0" anchor="b">
            <a:normAutofit/>
          </a:bodyPr>
          <a:lstStyle/>
          <a:p>
            <a:pPr algn="r"/>
            <a:r>
              <a:rPr lang="en-US" sz="4000" b="1" err="1">
                <a:solidFill>
                  <a:srgbClr val="FFFFFF"/>
                </a:solidFill>
              </a:rPr>
              <a:t>Norveç</a:t>
            </a:r>
            <a:br>
              <a:rPr lang="tr-TR" sz="4000" b="1">
                <a:solidFill>
                  <a:srgbClr val="FFFFFF"/>
                </a:solidFill>
              </a:rPr>
            </a:br>
            <a:r>
              <a:rPr lang="en-US" sz="4000" b="1">
                <a:solidFill>
                  <a:srgbClr val="FFFFFF"/>
                </a:solidFill>
              </a:rPr>
              <a:t>KAR</a:t>
            </a:r>
            <a:r>
              <a:rPr lang="tr-TR" sz="4000" b="1">
                <a:solidFill>
                  <a:srgbClr val="FFFFFF"/>
                </a:solidFill>
              </a:rPr>
              <a:t>T</a:t>
            </a:r>
            <a:r>
              <a:rPr lang="en-US" sz="4000" b="1">
                <a:solidFill>
                  <a:srgbClr val="FFFFFF"/>
                </a:solidFill>
              </a:rPr>
              <a:t>Aİ</a:t>
            </a:r>
          </a:p>
        </p:txBody>
      </p:sp>
      <p:sp>
        <p:nvSpPr>
          <p:cNvPr id="56" name="Rectangle 1">
            <a:extLst>
              <a:ext uri="{FF2B5EF4-FFF2-40B4-BE49-F238E27FC236}">
                <a16:creationId xmlns:a16="http://schemas.microsoft.com/office/drawing/2014/main" id="{E554D0C8-1B84-FBCE-FFC9-815A25F23C4B}"/>
              </a:ext>
            </a:extLst>
          </p:cNvPr>
          <p:cNvSpPr>
            <a:spLocks noGrp="1" noChangeArrowheads="1"/>
          </p:cNvSpPr>
          <p:nvPr>
            <p:ph type="body" sz="half" idx="2"/>
          </p:nvPr>
        </p:nvSpPr>
        <p:spPr bwMode="auto">
          <a:xfrm>
            <a:off x="4649245" y="669363"/>
            <a:ext cx="3290579" cy="553421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a:buFont typeface="Arial" pitchFamily="34" charset="0"/>
              <a:buChar char="•"/>
            </a:pPr>
            <a:r>
              <a:rPr lang="en-US" sz="2000" err="1"/>
              <a:t>İnşaat süreçlerini yapay zeka ile kontrol etmek </a:t>
            </a:r>
          </a:p>
          <a:p>
            <a:pPr indent="-228600">
              <a:buFont typeface="Arial" pitchFamily="34" charset="0"/>
              <a:buChar char="•"/>
            </a:pPr>
            <a:r>
              <a:rPr lang="en-US" sz="2000"/>
              <a:t>Harita veri tabanında bulunmayan / resmi olmayan binaları tespit etme</a:t>
            </a:r>
          </a:p>
          <a:p>
            <a:pPr indent="-228600">
              <a:buFont typeface="Arial" pitchFamily="34" charset="0"/>
              <a:buChar char="•"/>
            </a:pPr>
            <a:r>
              <a:rPr lang="en-US" sz="2000"/>
              <a:t>Site sakinlerini ve arazi sahiplerini otomasyona dahil etme</a:t>
            </a:r>
            <a:br>
              <a:rPr lang="en-US" sz="2000"/>
            </a:br>
            <a:endParaRPr kumimoji="0" lang="en-US" altLang="tr-TR" sz="2000" b="0" i="0" u="none" strike="noStrike" cap="none" normalizeH="0" baseline="0">
              <a:ln>
                <a:noFill/>
              </a:ln>
              <a:effectLst/>
            </a:endParaRPr>
          </a:p>
        </p:txBody>
      </p:sp>
      <p:pic>
        <p:nvPicPr>
          <p:cNvPr id="60" name="Resim 59" descr="metin, ekran görüntüsü, yazılım, multimedya yazılımı içeren bir resim&#10;&#10;Açıklama otomatik olarak oluşturuldu">
            <a:extLst>
              <a:ext uri="{FF2B5EF4-FFF2-40B4-BE49-F238E27FC236}">
                <a16:creationId xmlns:a16="http://schemas.microsoft.com/office/drawing/2014/main" id="{3995E20D-9788-6BFD-E401-25712085646F}"/>
              </a:ext>
            </a:extLst>
          </p:cNvPr>
          <p:cNvPicPr>
            <a:picLocks noChangeAspect="1"/>
          </p:cNvPicPr>
          <p:nvPr/>
        </p:nvPicPr>
        <p:blipFill>
          <a:blip r:embed="rId2" cstate="print">
            <a:extLst>
              <a:ext uri="{28A0092B-C50C-407E-A947-70E740481C1C}">
                <a14:useLocalDpi xmlns:a14="http://schemas.microsoft.com/office/drawing/2010/main" val="0"/>
              </a:ext>
            </a:extLst>
          </a:blip>
          <a:srcRect l="30242" t="34838" r="14597" b="18136"/>
          <a:stretch>
            <a:fillRect/>
          </a:stretch>
        </p:blipFill>
        <p:spPr>
          <a:xfrm>
            <a:off x="7855072" y="715677"/>
            <a:ext cx="4173306" cy="2001283"/>
          </a:xfrm>
          <a:prstGeom prst="rect">
            <a:avLst/>
          </a:prstGeom>
        </p:spPr>
      </p:pic>
      <p:pic>
        <p:nvPicPr>
          <p:cNvPr id="6" name="Resim 5" descr="metin, yazılım, multimedya yazılımı, grafik yazılımı içeren bir resim&#10;&#10;Açıklama otomatik olarak oluşturuldu">
            <a:extLst>
              <a:ext uri="{FF2B5EF4-FFF2-40B4-BE49-F238E27FC236}">
                <a16:creationId xmlns:a16="http://schemas.microsoft.com/office/drawing/2014/main" id="{65581F71-E3BA-2BBA-3067-52F144AD95B0}"/>
              </a:ext>
            </a:extLst>
          </p:cNvPr>
          <p:cNvPicPr>
            <a:picLocks noChangeAspect="1"/>
          </p:cNvPicPr>
          <p:nvPr/>
        </p:nvPicPr>
        <p:blipFill>
          <a:blip r:embed="rId3">
            <a:extLst>
              <a:ext uri="{28A0092B-C50C-407E-A947-70E740481C1C}">
                <a14:useLocalDpi xmlns:a14="http://schemas.microsoft.com/office/drawing/2010/main" val="0"/>
              </a:ext>
            </a:extLst>
          </a:blip>
          <a:srcRect l="41612" t="42150" r="24033" b="21434"/>
          <a:stretch>
            <a:fillRect/>
          </a:stretch>
        </p:blipFill>
        <p:spPr>
          <a:xfrm>
            <a:off x="8096631" y="3059197"/>
            <a:ext cx="3690187" cy="2200254"/>
          </a:xfrm>
          <a:prstGeom prst="rect">
            <a:avLst/>
          </a:prstGeom>
        </p:spPr>
      </p:pic>
    </p:spTree>
    <p:extLst>
      <p:ext uri="{BB962C8B-B14F-4D97-AF65-F5344CB8AC3E}">
        <p14:creationId xmlns:p14="http://schemas.microsoft.com/office/powerpoint/2010/main" val="184019898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Resim Yer Tutucusu 4">
            <a:extLst>
              <a:ext uri="{FF2B5EF4-FFF2-40B4-BE49-F238E27FC236}">
                <a16:creationId xmlns:a16="http://schemas.microsoft.com/office/drawing/2014/main" id="{687141BE-5558-F82B-B315-DE41E50C14AC}"/>
              </a:ext>
            </a:extLst>
          </p:cNvPr>
          <p:cNvPicPr>
            <a:picLocks noGrp="1" noChangeAspect="1"/>
          </p:cNvPicPr>
          <p:nvPr>
            <p:ph type="pic" idx="1"/>
          </p:nvPr>
        </p:nvPicPr>
        <p:blipFill>
          <a:blip r:embed="rId3"/>
          <a:srcRect l="12046" r="12168" b="1"/>
          <a:stretch>
            <a:fillRect/>
          </a:stretch>
        </p:blipFill>
        <p:spPr>
          <a:xfrm>
            <a:off x="1" y="10"/>
            <a:ext cx="9669642" cy="6857990"/>
          </a:xfrm>
          <a:prstGeom prst="rect">
            <a:avLst/>
          </a:prstGeom>
        </p:spPr>
      </p:pic>
      <p:sp>
        <p:nvSpPr>
          <p:cNvPr id="15"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Başlık 1">
            <a:extLst>
              <a:ext uri="{FF2B5EF4-FFF2-40B4-BE49-F238E27FC236}">
                <a16:creationId xmlns:a16="http://schemas.microsoft.com/office/drawing/2014/main" id="{CC7B672E-998C-6208-F1BD-154699F19EB1}"/>
              </a:ext>
            </a:extLst>
          </p:cNvPr>
          <p:cNvSpPr>
            <a:spLocks noGrp="1"/>
          </p:cNvSpPr>
          <p:nvPr>
            <p:ph type="title"/>
          </p:nvPr>
        </p:nvSpPr>
        <p:spPr>
          <a:xfrm>
            <a:off x="8180539" y="425676"/>
            <a:ext cx="3822189" cy="1899912"/>
          </a:xfrm>
        </p:spPr>
        <p:txBody>
          <a:bodyPr vert="horz" lIns="91440" tIns="45720" rIns="91440" bIns="45720" rtlCol="0" anchor="ctr">
            <a:normAutofit/>
          </a:bodyPr>
          <a:lstStyle/>
          <a:p>
            <a:r>
              <a:rPr lang="en-US" sz="4000" b="1" err="1">
                <a:latin typeface="Inter"/>
              </a:rPr>
              <a:t>Katar/ Lusail</a:t>
            </a:r>
          </a:p>
        </p:txBody>
      </p:sp>
      <p:sp>
        <p:nvSpPr>
          <p:cNvPr id="4" name="Metin Yer Tutucusu 3">
            <a:extLst>
              <a:ext uri="{FF2B5EF4-FFF2-40B4-BE49-F238E27FC236}">
                <a16:creationId xmlns:a16="http://schemas.microsoft.com/office/drawing/2014/main" id="{DD80E02B-E095-6610-9A24-A9A76D8A483C}"/>
              </a:ext>
            </a:extLst>
          </p:cNvPr>
          <p:cNvSpPr>
            <a:spLocks noGrp="1"/>
          </p:cNvSpPr>
          <p:nvPr>
            <p:ph type="body" sz="half" idx="2"/>
          </p:nvPr>
        </p:nvSpPr>
        <p:spPr>
          <a:xfrm>
            <a:off x="8180539" y="5565178"/>
            <a:ext cx="3822189" cy="592240"/>
          </a:xfrm>
        </p:spPr>
        <p:txBody>
          <a:bodyPr vert="horz" lIns="91440" tIns="45720" rIns="91440" bIns="45720" rtlCol="0">
            <a:normAutofit/>
          </a:bodyPr>
          <a:lstStyle/>
          <a:p>
            <a:pPr indent="-228600">
              <a:buFont typeface="Arial" pitchFamily="34" charset="0"/>
              <a:buChar char="•"/>
            </a:pPr>
            <a:r>
              <a:rPr lang="en-US" sz="1700">
                <a:hlinkMouseOver r:id="rId4"/>
              </a:rPr>
              <a:t>https://www.youtube.com/watch?v=MctNj9XBQcc</a:t>
            </a:r>
            <a:endParaRPr lang="en-US" sz="1700"/>
          </a:p>
        </p:txBody>
      </p:sp>
      <p:pic>
        <p:nvPicPr>
          <p:cNvPr id="7" name="Resim 6" descr="ekran görüntüsü, grafik, tasarım içeren bir resim">
            <a:extLst>
              <a:ext uri="{FF2B5EF4-FFF2-40B4-BE49-F238E27FC236}">
                <a16:creationId xmlns:a16="http://schemas.microsoft.com/office/drawing/2014/main" id="{E7D50175-FA80-D384-DCF5-F93D2A937C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3829" y="2485343"/>
            <a:ext cx="2971493" cy="2971493"/>
          </a:xfrm>
          <a:prstGeom prst="rect">
            <a:avLst/>
          </a:prstGeom>
        </p:spPr>
      </p:pic>
    </p:spTree>
    <p:extLst>
      <p:ext uri="{BB962C8B-B14F-4D97-AF65-F5344CB8AC3E}">
        <p14:creationId xmlns:p14="http://schemas.microsoft.com/office/powerpoint/2010/main" val="252665514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6" name="Resim 5">
            <a:extLst>
              <a:ext uri="{FF2B5EF4-FFF2-40B4-BE49-F238E27FC236}">
                <a16:creationId xmlns:a16="http://schemas.microsoft.com/office/drawing/2014/main" id="{30E985EC-5D83-1584-842F-84D37FDCD185}"/>
              </a:ext>
            </a:extLst>
          </p:cNvPr>
          <p:cNvPicPr>
            <a:picLocks noChangeAspect="1"/>
          </p:cNvPicPr>
          <p:nvPr/>
        </p:nvPicPr>
        <p:blipFill>
          <a:blip r:embed="rId2"/>
          <a:srcRect t="19307" r="-2" b="19306"/>
          <a:stretch>
            <a:fillRect/>
          </a:stretch>
        </p:blipFill>
        <p:spPr>
          <a:xfrm>
            <a:off x="4883025" y="10"/>
            <a:ext cx="7308975" cy="3364982"/>
          </a:xfrm>
          <a:custGeom>
            <a:avLst/>
            <a:gdLst/>
            <a:ahLst/>
            <a:cxnLst/>
            <a:rect l="l" t="t" r="r" b="b"/>
            <a:pathLst>
              <a:path w="7308975" h="3364991">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Resim Yer Tutucusu 4">
            <a:extLst>
              <a:ext uri="{FF2B5EF4-FFF2-40B4-BE49-F238E27FC236}">
                <a16:creationId xmlns:a16="http://schemas.microsoft.com/office/drawing/2014/main" id="{0CB36E65-91B4-F19C-FFC0-68DA7202D62F}"/>
              </a:ext>
            </a:extLst>
          </p:cNvPr>
          <p:cNvPicPr>
            <a:picLocks noGrp="1" noChangeAspect="1"/>
          </p:cNvPicPr>
          <p:nvPr>
            <p:ph type="pic" idx="1"/>
          </p:nvPr>
        </p:nvPicPr>
        <p:blipFill>
          <a:blip r:embed="rId3"/>
          <a:srcRect t="19309" r="-2" b="19304"/>
          <a:stretch>
            <a:fillRect/>
          </a:stretch>
        </p:blipFill>
        <p:spPr>
          <a:xfrm>
            <a:off x="4883025" y="3493008"/>
            <a:ext cx="7308975" cy="3364992"/>
          </a:xfrm>
          <a:custGeom>
            <a:avLst/>
            <a:gdLst/>
            <a:ahLst/>
            <a:cxnLst/>
            <a:rect l="l" t="t" r="r" b="b"/>
            <a:pathLst>
              <a:path w="7308975" h="3364991">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79" name="Freeform: Shape 78">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useBgFill="1">
        <p:nvSpPr>
          <p:cNvPr id="81" name="Freeform: Shape 80">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2" name="Başlık 1">
            <a:extLst>
              <a:ext uri="{FF2B5EF4-FFF2-40B4-BE49-F238E27FC236}">
                <a16:creationId xmlns:a16="http://schemas.microsoft.com/office/drawing/2014/main" id="{3529B9C1-3686-B924-7910-7DF235F3B7FF}"/>
              </a:ext>
            </a:extLst>
          </p:cNvPr>
          <p:cNvSpPr>
            <a:spLocks noGrp="1"/>
          </p:cNvSpPr>
          <p:nvPr>
            <p:ph type="title"/>
          </p:nvPr>
        </p:nvSpPr>
        <p:spPr>
          <a:xfrm>
            <a:off x="448056" y="859536"/>
            <a:ext cx="4832802" cy="1243584"/>
          </a:xfrm>
        </p:spPr>
        <p:txBody>
          <a:bodyPr vert="horz" lIns="91440" tIns="45720" rIns="91440" bIns="45720" rtlCol="0" anchor="ctr">
            <a:normAutofit/>
          </a:bodyPr>
          <a:lstStyle/>
          <a:p>
            <a:r>
              <a:rPr lang="en-US" sz="3400" kern="1200">
                <a:solidFill>
                  <a:schemeClr val="tx1"/>
                </a:solidFill>
                <a:latin typeface="+mj-lt"/>
                <a:ea typeface="+mj-ea"/>
                <a:cs typeface="+mj-cs"/>
              </a:rPr>
              <a:t> </a:t>
            </a:r>
          </a:p>
        </p:txBody>
      </p:sp>
      <p:sp>
        <p:nvSpPr>
          <p:cNvPr id="83" name="Rectangle 8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useBgFill="1">
        <p:nvSpPr>
          <p:cNvPr id="85" name="Rectangle 8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4" name="Metin Yer Tutucusu 3">
            <a:extLst>
              <a:ext uri="{FF2B5EF4-FFF2-40B4-BE49-F238E27FC236}">
                <a16:creationId xmlns:a16="http://schemas.microsoft.com/office/drawing/2014/main" id="{8878F611-D68D-7511-7C9A-945A508BD1DF}"/>
              </a:ext>
            </a:extLst>
          </p:cNvPr>
          <p:cNvSpPr>
            <a:spLocks noGrp="1"/>
          </p:cNvSpPr>
          <p:nvPr>
            <p:ph type="body" sz="half" idx="2"/>
          </p:nvPr>
        </p:nvSpPr>
        <p:spPr>
          <a:xfrm>
            <a:off x="448056" y="2512611"/>
            <a:ext cx="4832803" cy="3664351"/>
          </a:xfrm>
        </p:spPr>
        <p:txBody>
          <a:bodyPr vert="horz" lIns="91440" tIns="45720" rIns="91440" bIns="45720" rtlCol="0">
            <a:normAutofit/>
          </a:bodyPr>
          <a:lstStyle/>
          <a:p>
            <a:pPr marL="285750" indent="-228600">
              <a:buFont typeface="Arial" pitchFamily="34" charset="0"/>
              <a:buChar char="•"/>
            </a:pPr>
            <a:r>
              <a:rPr lang="en-US" sz="2000" dirty="0"/>
              <a:t>Yer </a:t>
            </a:r>
            <a:r>
              <a:rPr lang="en-US" sz="2000" dirty="0" err="1"/>
              <a:t>altı</a:t>
            </a:r>
            <a:r>
              <a:rPr lang="en-US" sz="2000" dirty="0"/>
              <a:t> </a:t>
            </a:r>
            <a:r>
              <a:rPr lang="en-US" sz="2000" dirty="0" err="1"/>
              <a:t>gaz</a:t>
            </a:r>
            <a:r>
              <a:rPr lang="en-US" sz="2000" dirty="0"/>
              <a:t> </a:t>
            </a:r>
            <a:r>
              <a:rPr lang="en-US" sz="2000" dirty="0" err="1"/>
              <a:t>ağı</a:t>
            </a:r>
            <a:endParaRPr lang="en-US" sz="2000" dirty="0"/>
          </a:p>
          <a:p>
            <a:pPr marL="285750" indent="-228600">
              <a:buFont typeface="Arial" pitchFamily="34" charset="0"/>
              <a:buChar char="•"/>
            </a:pPr>
            <a:r>
              <a:rPr lang="en-US" sz="2000" dirty="0"/>
              <a:t>24 </a:t>
            </a:r>
            <a:r>
              <a:rPr lang="en-US" sz="2000" dirty="0" err="1"/>
              <a:t>saat</a:t>
            </a:r>
            <a:r>
              <a:rPr lang="en-US" sz="2000" dirty="0"/>
              <a:t> </a:t>
            </a:r>
            <a:r>
              <a:rPr lang="en-US" sz="2000" dirty="0" err="1"/>
              <a:t>koruma</a:t>
            </a:r>
            <a:r>
              <a:rPr lang="en-US" sz="2000" dirty="0"/>
              <a:t> </a:t>
            </a:r>
            <a:r>
              <a:rPr lang="en-US" sz="2000" dirty="0" err="1"/>
              <a:t>için</a:t>
            </a:r>
            <a:r>
              <a:rPr lang="en-US" sz="2000" dirty="0"/>
              <a:t> </a:t>
            </a:r>
            <a:r>
              <a:rPr lang="en-US" sz="2000" dirty="0" err="1"/>
              <a:t>operasyon</a:t>
            </a:r>
            <a:r>
              <a:rPr lang="en-US" sz="2000" dirty="0"/>
              <a:t> </a:t>
            </a:r>
            <a:r>
              <a:rPr lang="en-US" sz="2000" dirty="0" err="1"/>
              <a:t>kontrol</a:t>
            </a:r>
            <a:r>
              <a:rPr lang="en-US" sz="2000" dirty="0"/>
              <a:t> </a:t>
            </a:r>
            <a:r>
              <a:rPr lang="en-US" sz="2000" dirty="0" err="1"/>
              <a:t>merkezi</a:t>
            </a:r>
            <a:endParaRPr lang="en-US" sz="2000" dirty="0"/>
          </a:p>
          <a:p>
            <a:pPr marL="285750" indent="-228600">
              <a:buFont typeface="Arial" pitchFamily="34" charset="0"/>
              <a:buChar char="•"/>
            </a:pPr>
            <a:r>
              <a:rPr lang="en-US" sz="2000" dirty="0"/>
              <a:t>İlk </a:t>
            </a:r>
            <a:r>
              <a:rPr lang="en-US" sz="2000" dirty="0" err="1"/>
              <a:t>kez</a:t>
            </a:r>
            <a:r>
              <a:rPr lang="en-US" sz="2000" dirty="0"/>
              <a:t> </a:t>
            </a:r>
            <a:r>
              <a:rPr lang="en-US" sz="2000" dirty="0" err="1"/>
              <a:t>yer</a:t>
            </a:r>
            <a:r>
              <a:rPr lang="en-US" sz="2000" dirty="0"/>
              <a:t> </a:t>
            </a:r>
            <a:r>
              <a:rPr lang="en-US" sz="2000" dirty="0" err="1"/>
              <a:t>altı</a:t>
            </a:r>
            <a:r>
              <a:rPr lang="en-US" sz="2000" dirty="0"/>
              <a:t> </a:t>
            </a:r>
            <a:r>
              <a:rPr lang="en-US" sz="2000" dirty="0" err="1"/>
              <a:t>trafo</a:t>
            </a:r>
            <a:r>
              <a:rPr lang="en-US" sz="2000" dirty="0"/>
              <a:t> </a:t>
            </a:r>
            <a:r>
              <a:rPr lang="en-US" sz="2000" dirty="0" err="1"/>
              <a:t>ile</a:t>
            </a:r>
            <a:r>
              <a:rPr lang="en-US" sz="2000" dirty="0"/>
              <a:t> </a:t>
            </a:r>
            <a:r>
              <a:rPr lang="en-US" sz="2000" dirty="0" err="1"/>
              <a:t>elektrik</a:t>
            </a:r>
            <a:r>
              <a:rPr lang="en-US" sz="2000" dirty="0"/>
              <a:t> </a:t>
            </a:r>
            <a:r>
              <a:rPr lang="en-US" sz="2000" dirty="0" err="1"/>
              <a:t>taşınımı</a:t>
            </a:r>
            <a:endParaRPr lang="en-US" sz="2000" dirty="0"/>
          </a:p>
          <a:p>
            <a:pPr marL="285750" indent="-228600">
              <a:buFont typeface="Arial" pitchFamily="34" charset="0"/>
              <a:buChar char="•"/>
            </a:pPr>
            <a:r>
              <a:rPr lang="en-US" sz="2000" dirty="0" err="1"/>
              <a:t>Enerji</a:t>
            </a:r>
            <a:r>
              <a:rPr lang="en-US" sz="2000" dirty="0"/>
              <a:t> </a:t>
            </a:r>
            <a:r>
              <a:rPr lang="en-US" sz="2000" dirty="0" err="1"/>
              <a:t>tasarruflu</a:t>
            </a:r>
            <a:r>
              <a:rPr lang="en-US" sz="2000" dirty="0"/>
              <a:t> </a:t>
            </a:r>
            <a:r>
              <a:rPr lang="en-US" sz="2000" dirty="0" err="1"/>
              <a:t>soğutma</a:t>
            </a:r>
            <a:r>
              <a:rPr lang="en-US" sz="2000" dirty="0"/>
              <a:t> </a:t>
            </a:r>
            <a:r>
              <a:rPr lang="en-US" sz="2000" dirty="0" err="1"/>
              <a:t>sağlayacak</a:t>
            </a:r>
            <a:r>
              <a:rPr lang="en-US" sz="2000" dirty="0"/>
              <a:t> </a:t>
            </a:r>
            <a:r>
              <a:rPr lang="en-US" sz="2000" dirty="0" err="1"/>
              <a:t>yer</a:t>
            </a:r>
            <a:r>
              <a:rPr lang="en-US" sz="2000" dirty="0"/>
              <a:t> </a:t>
            </a:r>
            <a:r>
              <a:rPr lang="en-US" sz="2000" dirty="0" err="1"/>
              <a:t>altı</a:t>
            </a:r>
            <a:r>
              <a:rPr lang="en-US" sz="2000" dirty="0"/>
              <a:t> </a:t>
            </a:r>
            <a:r>
              <a:rPr lang="en-US" sz="2000" dirty="0" err="1"/>
              <a:t>tünelleri</a:t>
            </a:r>
            <a:endParaRPr lang="en-US" sz="2000" dirty="0"/>
          </a:p>
        </p:txBody>
      </p:sp>
    </p:spTree>
    <p:extLst>
      <p:ext uri="{BB962C8B-B14F-4D97-AF65-F5344CB8AC3E}">
        <p14:creationId xmlns:p14="http://schemas.microsoft.com/office/powerpoint/2010/main" val="394402372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Başlık 1">
            <a:extLst>
              <a:ext uri="{FF2B5EF4-FFF2-40B4-BE49-F238E27FC236}">
                <a16:creationId xmlns:a16="http://schemas.microsoft.com/office/drawing/2014/main" id="{3824EA0A-AA71-8D77-ED27-7F07FD4A2EE3}"/>
              </a:ext>
            </a:extLst>
          </p:cNvPr>
          <p:cNvSpPr>
            <a:spLocks noGrp="1"/>
          </p:cNvSpPr>
          <p:nvPr>
            <p:ph type="title"/>
          </p:nvPr>
        </p:nvSpPr>
        <p:spPr>
          <a:xfrm>
            <a:off x="6741667" y="730885"/>
            <a:ext cx="5547360" cy="1899912"/>
          </a:xfrm>
        </p:spPr>
        <p:txBody>
          <a:bodyPr vert="horz" lIns="91440" tIns="45720" rIns="91440" bIns="45720" rtlCol="0" anchor="ctr">
            <a:noAutofit/>
          </a:bodyPr>
          <a:lstStyle/>
          <a:p>
            <a:r>
              <a:rPr lang="en-US" sz="4000" b="1">
                <a:solidFill>
                  <a:schemeClr val="bg1"/>
                </a:solidFill>
                <a:latin typeface="Inter"/>
              </a:rPr>
              <a:t>Amsterdam </a:t>
            </a:r>
            <a:br>
              <a:rPr lang="en-US" sz="4000" b="1">
                <a:solidFill>
                  <a:schemeClr val="bg1"/>
                </a:solidFill>
                <a:latin typeface="Inter"/>
              </a:rPr>
            </a:br>
            <a:r>
              <a:rPr lang="en-US" sz="4000" b="1" i="0">
                <a:solidFill>
                  <a:schemeClr val="bg1"/>
                </a:solidFill>
                <a:effectLst/>
                <a:latin typeface="Inter"/>
              </a:rPr>
              <a:t>RESILIO (Akıllı, Yenilikçi, İklime Uyumlu Çatı Üstlerinin Dayanıklılık Ağı) projesi</a:t>
            </a:r>
            <a:endParaRPr lang="en-US" sz="4000" b="1">
              <a:solidFill>
                <a:schemeClr val="bg1"/>
              </a:solidFill>
              <a:latin typeface="Inter"/>
            </a:endParaRPr>
          </a:p>
        </p:txBody>
      </p:sp>
      <p:pic>
        <p:nvPicPr>
          <p:cNvPr id="8" name="Resim Yer Tutucusu 7">
            <a:extLst>
              <a:ext uri="{FF2B5EF4-FFF2-40B4-BE49-F238E27FC236}">
                <a16:creationId xmlns:a16="http://schemas.microsoft.com/office/drawing/2014/main" id="{C97BFF12-761E-B06A-7FBD-374D710EC980}"/>
              </a:ext>
            </a:extLst>
          </p:cNvPr>
          <p:cNvPicPr>
            <a:picLocks noGrp="1" noChangeAspect="1"/>
          </p:cNvPicPr>
          <p:nvPr>
            <p:ph type="pic" idx="1"/>
          </p:nvPr>
        </p:nvPicPr>
        <p:blipFill>
          <a:blip r:embed="rId2"/>
          <a:srcRect l="22382" r="17298"/>
          <a:stretch>
            <a:fillRect/>
          </a:stretch>
        </p:blipFill>
        <p:spPr>
          <a:xfrm>
            <a:off x="-1" y="0"/>
            <a:ext cx="6441439" cy="6857990"/>
          </a:xfrm>
          <a:prstGeom prst="rect">
            <a:avLst/>
          </a:prstGeom>
        </p:spPr>
      </p:pic>
      <p:sp>
        <p:nvSpPr>
          <p:cNvPr id="4" name="Metin Yer Tutucusu 3">
            <a:extLst>
              <a:ext uri="{FF2B5EF4-FFF2-40B4-BE49-F238E27FC236}">
                <a16:creationId xmlns:a16="http://schemas.microsoft.com/office/drawing/2014/main" id="{FCDD7532-6ABE-63B8-3AD0-35A031121982}"/>
              </a:ext>
            </a:extLst>
          </p:cNvPr>
          <p:cNvSpPr>
            <a:spLocks noGrp="1"/>
          </p:cNvSpPr>
          <p:nvPr>
            <p:ph type="body" sz="half" idx="2"/>
          </p:nvPr>
        </p:nvSpPr>
        <p:spPr>
          <a:xfrm>
            <a:off x="7031816" y="3428995"/>
            <a:ext cx="3822189" cy="3742762"/>
          </a:xfrm>
        </p:spPr>
        <p:txBody>
          <a:bodyPr vert="horz" lIns="91440" tIns="45720" rIns="91440" bIns="45720" rtlCol="0">
            <a:normAutofit/>
          </a:bodyPr>
          <a:lstStyle/>
          <a:p>
            <a:pPr marL="285750" indent="-228600">
              <a:buFont typeface="Arial" pitchFamily="34" charset="0"/>
              <a:buChar char="•"/>
            </a:pPr>
            <a:r>
              <a:rPr lang="en-US" sz="2000" err="1">
                <a:solidFill>
                  <a:schemeClr val="bg1"/>
                </a:solidFill>
                <a:latin typeface="Inter"/>
              </a:rPr>
              <a:t>Sel riski azaltıldı</a:t>
            </a:r>
            <a:endParaRPr lang="en-US" sz="2000">
              <a:solidFill>
                <a:schemeClr val="bg1"/>
              </a:solidFill>
              <a:latin typeface="Inter"/>
            </a:endParaRPr>
          </a:p>
          <a:p>
            <a:pPr marL="285750" indent="-228600">
              <a:buFont typeface="Arial" pitchFamily="34" charset="0"/>
              <a:buChar char="•"/>
            </a:pPr>
            <a:r>
              <a:rPr lang="en-US" sz="2000" err="1">
                <a:solidFill>
                  <a:schemeClr val="bg1"/>
                </a:solidFill>
                <a:latin typeface="Inter"/>
              </a:rPr>
              <a:t>Şehir yeşillik oranı arttırıldı</a:t>
            </a:r>
            <a:endParaRPr lang="en-US" sz="2000">
              <a:solidFill>
                <a:schemeClr val="bg1"/>
              </a:solidFill>
              <a:latin typeface="Inter"/>
            </a:endParaRPr>
          </a:p>
          <a:p>
            <a:pPr marL="285750" indent="-228600">
              <a:buFont typeface="Arial" pitchFamily="34" charset="0"/>
              <a:buChar char="•"/>
            </a:pPr>
            <a:r>
              <a:rPr lang="en-US" sz="2000" err="1">
                <a:solidFill>
                  <a:schemeClr val="bg1"/>
                </a:solidFill>
                <a:latin typeface="Inter"/>
              </a:rPr>
              <a:t>Sele neden olabilecek su değerlendirildi</a:t>
            </a:r>
            <a:endParaRPr lang="en-US" sz="2000">
              <a:solidFill>
                <a:schemeClr val="bg1"/>
              </a:solidFill>
              <a:latin typeface="Inter"/>
            </a:endParaRPr>
          </a:p>
        </p:txBody>
      </p:sp>
    </p:spTree>
    <p:extLst>
      <p:ext uri="{BB962C8B-B14F-4D97-AF65-F5344CB8AC3E}">
        <p14:creationId xmlns:p14="http://schemas.microsoft.com/office/powerpoint/2010/main" val="412589800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Resim Yer Tutucusu 4">
            <a:extLst>
              <a:ext uri="{FF2B5EF4-FFF2-40B4-BE49-F238E27FC236}">
                <a16:creationId xmlns:a16="http://schemas.microsoft.com/office/drawing/2014/main" id="{7A6B9AB1-3FC4-8CF9-7D9D-35030136A9AA}"/>
              </a:ext>
            </a:extLst>
          </p:cNvPr>
          <p:cNvPicPr>
            <a:picLocks noGrp="1" noChangeAspect="1"/>
          </p:cNvPicPr>
          <p:nvPr>
            <p:ph type="pic" idx="1"/>
          </p:nvPr>
        </p:nvPicPr>
        <p:blipFill>
          <a:blip r:embed="rId2"/>
          <a:srcRect t="10357" b="13992"/>
          <a:stretch>
            <a:fillRect/>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Başlık 1">
            <a:extLst>
              <a:ext uri="{FF2B5EF4-FFF2-40B4-BE49-F238E27FC236}">
                <a16:creationId xmlns:a16="http://schemas.microsoft.com/office/drawing/2014/main" id="{5777875E-5806-7651-8947-D05C8FAA1943}"/>
              </a:ext>
            </a:extLst>
          </p:cNvPr>
          <p:cNvSpPr>
            <a:spLocks noGrp="1"/>
          </p:cNvSpPr>
          <p:nvPr>
            <p:ph type="title"/>
          </p:nvPr>
        </p:nvSpPr>
        <p:spPr>
          <a:xfrm>
            <a:off x="8042887" y="290940"/>
            <a:ext cx="3822189" cy="1899912"/>
          </a:xfrm>
        </p:spPr>
        <p:txBody>
          <a:bodyPr vert="horz" lIns="91440" tIns="45720" rIns="91440" bIns="45720" rtlCol="0" anchor="ctr">
            <a:normAutofit/>
          </a:bodyPr>
          <a:lstStyle/>
          <a:p>
            <a:r>
              <a:rPr lang="en-US" sz="4000" err="1"/>
              <a:t>Birleşik Arap Emirlikleri/ Masdar</a:t>
            </a:r>
          </a:p>
        </p:txBody>
      </p:sp>
      <p:sp>
        <p:nvSpPr>
          <p:cNvPr id="4" name="Metin Yer Tutucusu 3">
            <a:extLst>
              <a:ext uri="{FF2B5EF4-FFF2-40B4-BE49-F238E27FC236}">
                <a16:creationId xmlns:a16="http://schemas.microsoft.com/office/drawing/2014/main" id="{0BBEAAAD-AC41-20F3-6DCC-6A98F53D9CDA}"/>
              </a:ext>
            </a:extLst>
          </p:cNvPr>
          <p:cNvSpPr>
            <a:spLocks noGrp="1"/>
          </p:cNvSpPr>
          <p:nvPr>
            <p:ph type="body" sz="half" idx="2"/>
          </p:nvPr>
        </p:nvSpPr>
        <p:spPr>
          <a:xfrm>
            <a:off x="8029343" y="2427212"/>
            <a:ext cx="3822189" cy="3742762"/>
          </a:xfrm>
        </p:spPr>
        <p:txBody>
          <a:bodyPr vert="horz" lIns="91440" tIns="45720" rIns="91440" bIns="45720" rtlCol="0">
            <a:normAutofit/>
          </a:bodyPr>
          <a:lstStyle/>
          <a:p>
            <a:pPr marL="285750" indent="-228600">
              <a:buFont typeface="Arial" pitchFamily="34" charset="0"/>
              <a:buChar char="•"/>
            </a:pPr>
            <a:r>
              <a:rPr lang="en-US" sz="2000" err="1"/>
              <a:t>Havadan içme suyu üreten güneş enerjisi teknolojisi</a:t>
            </a:r>
            <a:endParaRPr lang="en-US" sz="2000"/>
          </a:p>
          <a:p>
            <a:pPr marL="285750" indent="-228600">
              <a:buFont typeface="Arial" pitchFamily="34" charset="0"/>
              <a:buChar char="•"/>
            </a:pPr>
            <a:r>
              <a:rPr lang="en-US" sz="2000" err="1"/>
              <a:t>Dünyanın ilk yapay zeka üniversitesi</a:t>
            </a:r>
            <a:endParaRPr lang="en-US" sz="2000"/>
          </a:p>
        </p:txBody>
      </p:sp>
      <p:pic>
        <p:nvPicPr>
          <p:cNvPr id="7" name="Resim 6" descr="ekran görüntüsü, grafik, tasarım, kalıp, desen, düzen içeren bir resim&#10;&#10;Açıklama otomatik olarak oluşturuldu">
            <a:hlinkClick r:id="rId3"/>
            <a:extLst>
              <a:ext uri="{FF2B5EF4-FFF2-40B4-BE49-F238E27FC236}">
                <a16:creationId xmlns:a16="http://schemas.microsoft.com/office/drawing/2014/main" id="{9B750410-4B82-4BA2-B9BD-0D2921474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0533" y="4215887"/>
            <a:ext cx="2398764" cy="2398764"/>
          </a:xfrm>
          <a:prstGeom prst="rect">
            <a:avLst/>
          </a:prstGeom>
        </p:spPr>
      </p:pic>
    </p:spTree>
    <p:extLst>
      <p:ext uri="{BB962C8B-B14F-4D97-AF65-F5344CB8AC3E}">
        <p14:creationId xmlns:p14="http://schemas.microsoft.com/office/powerpoint/2010/main" val="10224239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Resim Yer Tutucusu 7">
            <a:extLst>
              <a:ext uri="{FF2B5EF4-FFF2-40B4-BE49-F238E27FC236}">
                <a16:creationId xmlns:a16="http://schemas.microsoft.com/office/drawing/2014/main" id="{979405F6-6522-C957-1887-AA6623DB3E7A}"/>
              </a:ext>
            </a:extLst>
          </p:cNvPr>
          <p:cNvPicPr>
            <a:picLocks noGrp="1" noChangeAspect="1"/>
          </p:cNvPicPr>
          <p:nvPr>
            <p:ph type="pic" idx="1"/>
          </p:nvPr>
        </p:nvPicPr>
        <p:blipFill rotWithShape="1">
          <a:blip r:embed="rId2">
            <a:alphaModFix amt="60000"/>
          </a:blip>
          <a:srcRect t="6250"/>
          <a:stretch/>
        </p:blipFill>
        <p:spPr>
          <a:xfrm>
            <a:off x="-1" y="10"/>
            <a:ext cx="12192001" cy="6857990"/>
          </a:xfrm>
          <a:prstGeom prst="rect">
            <a:avLst/>
          </a:prstGeom>
        </p:spPr>
      </p:pic>
      <p:sp>
        <p:nvSpPr>
          <p:cNvPr id="4" name="Metin Yer Tutucusu 3">
            <a:extLst>
              <a:ext uri="{FF2B5EF4-FFF2-40B4-BE49-F238E27FC236}">
                <a16:creationId xmlns:a16="http://schemas.microsoft.com/office/drawing/2014/main" id="{4213BE68-3F19-4067-8B24-70AF90882836}"/>
              </a:ext>
            </a:extLst>
          </p:cNvPr>
          <p:cNvSpPr>
            <a:spLocks noGrp="1"/>
          </p:cNvSpPr>
          <p:nvPr>
            <p:ph type="body" sz="half" idx="2"/>
          </p:nvPr>
        </p:nvSpPr>
        <p:spPr>
          <a:xfrm>
            <a:off x="551384" y="1484784"/>
            <a:ext cx="5170861" cy="4072043"/>
          </a:xfrm>
        </p:spPr>
        <p:txBody>
          <a:bodyPr vert="horz" lIns="91440" tIns="45720" rIns="91440" bIns="45720" rtlCol="0">
            <a:normAutofit/>
          </a:bodyPr>
          <a:lstStyle/>
          <a:p>
            <a:pPr marL="342900" indent="-228600">
              <a:buFont typeface="Arial" panose="020B0604020202020204" pitchFamily="34" charset="0"/>
              <a:buChar char="•"/>
            </a:pPr>
            <a:r>
              <a:rPr lang="en-US" sz="2000" dirty="0" err="1">
                <a:solidFill>
                  <a:schemeClr val="bg1"/>
                </a:solidFill>
                <a:highlight>
                  <a:srgbClr val="000000"/>
                </a:highlight>
              </a:rPr>
              <a:t>Binalar</a:t>
            </a:r>
            <a:r>
              <a:rPr lang="en-US" sz="2000" dirty="0">
                <a:solidFill>
                  <a:schemeClr val="bg1"/>
                </a:solidFill>
                <a:highlight>
                  <a:srgbClr val="000000"/>
                </a:highlight>
              </a:rPr>
              <a:t> </a:t>
            </a:r>
            <a:r>
              <a:rPr lang="en-US" sz="2000" dirty="0" err="1">
                <a:solidFill>
                  <a:schemeClr val="bg1"/>
                </a:solidFill>
                <a:highlight>
                  <a:srgbClr val="000000"/>
                </a:highlight>
              </a:rPr>
              <a:t>birbirine</a:t>
            </a:r>
            <a:r>
              <a:rPr lang="en-US" sz="2000" dirty="0">
                <a:solidFill>
                  <a:schemeClr val="bg1"/>
                </a:solidFill>
                <a:highlight>
                  <a:srgbClr val="000000"/>
                </a:highlight>
              </a:rPr>
              <a:t> </a:t>
            </a:r>
            <a:r>
              <a:rPr lang="en-US" sz="2000" dirty="0" err="1">
                <a:solidFill>
                  <a:schemeClr val="bg1"/>
                </a:solidFill>
                <a:highlight>
                  <a:srgbClr val="000000"/>
                </a:highlight>
              </a:rPr>
              <a:t>yakın</a:t>
            </a:r>
            <a:r>
              <a:rPr lang="en-US" sz="2000" dirty="0">
                <a:solidFill>
                  <a:schemeClr val="bg1"/>
                </a:solidFill>
                <a:highlight>
                  <a:srgbClr val="000000"/>
                </a:highlight>
              </a:rPr>
              <a:t>, </a:t>
            </a:r>
            <a:r>
              <a:rPr lang="en-US" sz="2000" dirty="0" err="1">
                <a:solidFill>
                  <a:schemeClr val="bg1"/>
                </a:solidFill>
                <a:highlight>
                  <a:srgbClr val="000000"/>
                </a:highlight>
              </a:rPr>
              <a:t>güneşten</a:t>
            </a:r>
            <a:r>
              <a:rPr lang="en-US" sz="2000" dirty="0">
                <a:solidFill>
                  <a:schemeClr val="bg1"/>
                </a:solidFill>
                <a:highlight>
                  <a:srgbClr val="000000"/>
                </a:highlight>
              </a:rPr>
              <a:t> </a:t>
            </a:r>
            <a:r>
              <a:rPr lang="en-US" sz="2000" dirty="0" err="1">
                <a:solidFill>
                  <a:schemeClr val="bg1"/>
                </a:solidFill>
                <a:highlight>
                  <a:srgbClr val="000000"/>
                </a:highlight>
              </a:rPr>
              <a:t>korunaklı</a:t>
            </a:r>
            <a:r>
              <a:rPr lang="en-US" sz="2000" dirty="0">
                <a:solidFill>
                  <a:schemeClr val="bg1"/>
                </a:solidFill>
                <a:highlight>
                  <a:srgbClr val="000000"/>
                </a:highlight>
              </a:rPr>
              <a:t> </a:t>
            </a:r>
            <a:r>
              <a:rPr lang="en-US" sz="2000" dirty="0" err="1">
                <a:solidFill>
                  <a:schemeClr val="bg1"/>
                </a:solidFill>
                <a:highlight>
                  <a:srgbClr val="000000"/>
                </a:highlight>
              </a:rPr>
              <a:t>sokaklar</a:t>
            </a:r>
            <a:endParaRPr lang="en-US" sz="2000" dirty="0">
              <a:solidFill>
                <a:schemeClr val="bg1"/>
              </a:solidFill>
              <a:highlight>
                <a:srgbClr val="000000"/>
              </a:highlight>
            </a:endParaRPr>
          </a:p>
          <a:p>
            <a:pPr marL="342900" indent="-228600">
              <a:buFont typeface="Arial" panose="020B0604020202020204" pitchFamily="34" charset="0"/>
              <a:buChar char="•"/>
            </a:pPr>
            <a:r>
              <a:rPr lang="en-US" sz="2000" dirty="0">
                <a:solidFill>
                  <a:schemeClr val="bg1"/>
                </a:solidFill>
                <a:highlight>
                  <a:srgbClr val="000000"/>
                </a:highlight>
              </a:rPr>
              <a:t>45 </a:t>
            </a:r>
            <a:r>
              <a:rPr lang="en-US" sz="2000" dirty="0" err="1">
                <a:solidFill>
                  <a:schemeClr val="bg1"/>
                </a:solidFill>
                <a:highlight>
                  <a:srgbClr val="000000"/>
                </a:highlight>
              </a:rPr>
              <a:t>metre</a:t>
            </a:r>
            <a:r>
              <a:rPr lang="en-US" sz="2000" dirty="0">
                <a:solidFill>
                  <a:schemeClr val="bg1"/>
                </a:solidFill>
                <a:highlight>
                  <a:srgbClr val="000000"/>
                </a:highlight>
              </a:rPr>
              <a:t> </a:t>
            </a:r>
            <a:r>
              <a:rPr lang="en-US" sz="2000" dirty="0" err="1">
                <a:solidFill>
                  <a:schemeClr val="bg1"/>
                </a:solidFill>
                <a:highlight>
                  <a:srgbClr val="000000"/>
                </a:highlight>
              </a:rPr>
              <a:t>yüksekliğinde</a:t>
            </a:r>
            <a:r>
              <a:rPr lang="en-US" sz="2000" dirty="0">
                <a:solidFill>
                  <a:schemeClr val="bg1"/>
                </a:solidFill>
                <a:highlight>
                  <a:srgbClr val="000000"/>
                </a:highlight>
              </a:rPr>
              <a:t> </a:t>
            </a:r>
            <a:r>
              <a:rPr lang="en-US" sz="2000" dirty="0" err="1">
                <a:solidFill>
                  <a:schemeClr val="bg1"/>
                </a:solidFill>
                <a:highlight>
                  <a:srgbClr val="000000"/>
                </a:highlight>
              </a:rPr>
              <a:t>bir</a:t>
            </a:r>
            <a:r>
              <a:rPr lang="en-US" sz="2000" dirty="0">
                <a:solidFill>
                  <a:schemeClr val="bg1"/>
                </a:solidFill>
                <a:highlight>
                  <a:srgbClr val="000000"/>
                </a:highlight>
              </a:rPr>
              <a:t> </a:t>
            </a:r>
            <a:r>
              <a:rPr lang="en-US" sz="2000" dirty="0" err="1">
                <a:solidFill>
                  <a:schemeClr val="bg1"/>
                </a:solidFill>
                <a:highlight>
                  <a:srgbClr val="000000"/>
                </a:highlight>
              </a:rPr>
              <a:t>rüzgar</a:t>
            </a:r>
            <a:r>
              <a:rPr lang="en-US" sz="2000" dirty="0">
                <a:solidFill>
                  <a:schemeClr val="bg1"/>
                </a:solidFill>
                <a:highlight>
                  <a:srgbClr val="000000"/>
                </a:highlight>
              </a:rPr>
              <a:t> </a:t>
            </a:r>
            <a:r>
              <a:rPr lang="en-US" sz="2000" dirty="0" err="1">
                <a:solidFill>
                  <a:schemeClr val="bg1"/>
                </a:solidFill>
                <a:highlight>
                  <a:srgbClr val="000000"/>
                </a:highlight>
              </a:rPr>
              <a:t>kulesi</a:t>
            </a:r>
            <a:endParaRPr lang="en-US" sz="2000" dirty="0">
              <a:solidFill>
                <a:schemeClr val="bg1"/>
              </a:solidFill>
              <a:highlight>
                <a:srgbClr val="000000"/>
              </a:highlight>
            </a:endParaRPr>
          </a:p>
          <a:p>
            <a:pPr marL="342900" indent="-228600">
              <a:buFont typeface="Arial" panose="020B0604020202020204" pitchFamily="34" charset="0"/>
              <a:buChar char="•"/>
            </a:pPr>
            <a:r>
              <a:rPr lang="en-US" sz="2000" dirty="0">
                <a:solidFill>
                  <a:schemeClr val="bg1"/>
                </a:solidFill>
                <a:highlight>
                  <a:srgbClr val="000000"/>
                </a:highlight>
              </a:rPr>
              <a:t>5-10 C </a:t>
            </a:r>
            <a:r>
              <a:rPr lang="en-US" sz="2000" dirty="0" err="1">
                <a:solidFill>
                  <a:schemeClr val="bg1"/>
                </a:solidFill>
                <a:highlight>
                  <a:srgbClr val="000000"/>
                </a:highlight>
              </a:rPr>
              <a:t>daha</a:t>
            </a:r>
            <a:r>
              <a:rPr lang="en-US" sz="2000" dirty="0">
                <a:solidFill>
                  <a:schemeClr val="bg1"/>
                </a:solidFill>
                <a:highlight>
                  <a:srgbClr val="000000"/>
                </a:highlight>
              </a:rPr>
              <a:t> </a:t>
            </a:r>
            <a:r>
              <a:rPr lang="en-US" sz="2000" dirty="0" err="1">
                <a:solidFill>
                  <a:schemeClr val="bg1"/>
                </a:solidFill>
                <a:highlight>
                  <a:srgbClr val="000000"/>
                </a:highlight>
              </a:rPr>
              <a:t>soğuk</a:t>
            </a:r>
            <a:endParaRPr lang="tr-TR" sz="2000" dirty="0">
              <a:solidFill>
                <a:schemeClr val="bg1"/>
              </a:solidFill>
              <a:highlight>
                <a:srgbClr val="000000"/>
              </a:highlight>
            </a:endParaRPr>
          </a:p>
          <a:p>
            <a:pPr marL="342900" indent="-228600">
              <a:buFont typeface="Arial" panose="020B0604020202020204" pitchFamily="34" charset="0"/>
              <a:buChar char="•"/>
            </a:pPr>
            <a:r>
              <a:rPr lang="tr-TR" sz="2000" dirty="0">
                <a:solidFill>
                  <a:schemeClr val="bg1"/>
                </a:solidFill>
                <a:highlight>
                  <a:srgbClr val="000000"/>
                </a:highlight>
              </a:rPr>
              <a:t>Kişisel hızlı ulaşım sistemi</a:t>
            </a:r>
            <a:endParaRPr lang="en-US" sz="2000" dirty="0">
              <a:solidFill>
                <a:schemeClr val="bg1"/>
              </a:solidFill>
              <a:highlight>
                <a:srgbClr val="000000"/>
              </a:highlight>
            </a:endParaRPr>
          </a:p>
          <a:p>
            <a:pPr indent="-228600">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16506107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34" name="Picture 3" descr="renklilik içeren bir resim&#10;&#10;Açıklama otomatik olarak oluşturuldu">
            <a:extLst>
              <a:ext uri="{FF2B5EF4-FFF2-40B4-BE49-F238E27FC236}">
                <a16:creationId xmlns:a16="http://schemas.microsoft.com/office/drawing/2014/main" id="{50C5E2FE-62C9-4F5D-EDC2-8BEE794CED67}"/>
              </a:ext>
            </a:extLst>
          </p:cNvPr>
          <p:cNvPicPr>
            <a:picLocks noChangeAspect="1"/>
          </p:cNvPicPr>
          <p:nvPr/>
        </p:nvPicPr>
        <p:blipFill>
          <a:blip r:embed="rId2"/>
          <a:srcRect l="5200"/>
          <a:stretch>
            <a:fillRect/>
          </a:stretch>
        </p:blipFill>
        <p:spPr>
          <a:xfrm>
            <a:off x="3523488" y="0"/>
            <a:ext cx="8668512" cy="6857990"/>
          </a:xfrm>
          <a:prstGeom prst="rect">
            <a:avLst/>
          </a:prstGeom>
        </p:spPr>
      </p:pic>
      <p:sp>
        <p:nvSpPr>
          <p:cNvPr id="35" name="Rectangle 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Başlık 1">
            <a:extLst>
              <a:ext uri="{FF2B5EF4-FFF2-40B4-BE49-F238E27FC236}">
                <a16:creationId xmlns:a16="http://schemas.microsoft.com/office/drawing/2014/main" id="{9D03ED22-79AD-0446-A92C-685F471188DB}"/>
              </a:ext>
            </a:extLst>
          </p:cNvPr>
          <p:cNvSpPr>
            <a:spLocks noGrp="1"/>
          </p:cNvSpPr>
          <p:nvPr>
            <p:ph type="ctrTitle"/>
          </p:nvPr>
        </p:nvSpPr>
        <p:spPr>
          <a:xfrm>
            <a:off x="481029" y="989583"/>
            <a:ext cx="6630971" cy="3485053"/>
          </a:xfrm>
        </p:spPr>
        <p:txBody>
          <a:bodyPr anchor="b">
            <a:normAutofit fontScale="90000"/>
          </a:bodyPr>
          <a:lstStyle/>
          <a:p>
            <a:pPr algn="l"/>
            <a:r>
              <a:rPr lang="tr-TR" sz="3000" b="1" i="0" dirty="0">
                <a:effectLst/>
                <a:latin typeface="Corbel" panose="020B0503020204020204" pitchFamily="34" charset="0"/>
                <a:sym typeface="Wingdings" panose="05000000000000000000" pitchFamily="2" charset="2"/>
              </a:rPr>
              <a:t></a:t>
            </a:r>
            <a:r>
              <a:rPr lang="tr-TR" sz="3200" b="1" i="0" dirty="0">
                <a:solidFill>
                  <a:srgbClr val="FF3300"/>
                </a:solidFill>
                <a:effectLst/>
                <a:latin typeface="Corbel" panose="020B0503020204020204" pitchFamily="34" charset="0"/>
              </a:rPr>
              <a:t>Akıllı kent hedefleri nelerdir?</a:t>
            </a:r>
            <a:br>
              <a:rPr lang="tr-TR" sz="4000" b="1" i="0" dirty="0">
                <a:solidFill>
                  <a:srgbClr val="FF0000"/>
                </a:solidFill>
                <a:effectLst/>
                <a:latin typeface="Corbel" panose="020B0503020204020204" pitchFamily="34" charset="0"/>
              </a:rPr>
            </a:br>
            <a:br>
              <a:rPr lang="tr-TR" sz="3000" b="1" i="0" dirty="0">
                <a:solidFill>
                  <a:srgbClr val="FF0000"/>
                </a:solidFill>
                <a:effectLst/>
                <a:latin typeface="Corbel" panose="020B0503020204020204" pitchFamily="34" charset="0"/>
              </a:rPr>
            </a:br>
            <a:r>
              <a:rPr lang="tr-TR" sz="3000" b="1" i="0" dirty="0">
                <a:effectLst/>
                <a:latin typeface="Corbel" panose="020B0503020204020204" pitchFamily="34" charset="0"/>
                <a:sym typeface="Wingdings" panose="05000000000000000000" pitchFamily="2" charset="2"/>
              </a:rPr>
              <a:t></a:t>
            </a:r>
            <a:r>
              <a:rPr lang="tr-TR" sz="3200" b="1" dirty="0">
                <a:solidFill>
                  <a:srgbClr val="FF3300"/>
                </a:solidFill>
                <a:latin typeface="Corbel" panose="020B0503020204020204" pitchFamily="34" charset="0"/>
              </a:rPr>
              <a:t>Şehirlerin akıllı teknolojileri ve uygulamaları hangi nüfus gruplarının ihtiyaçlarını karşılamak ve yaşam kalitesini artırmak için özellikle önemlidir?</a:t>
            </a:r>
            <a:br>
              <a:rPr lang="tr-TR" sz="3600" b="1" i="0" dirty="0">
                <a:solidFill>
                  <a:srgbClr val="FF0000"/>
                </a:solidFill>
                <a:effectLst/>
                <a:latin typeface="Corbel" panose="020B0503020204020204" pitchFamily="34" charset="0"/>
              </a:rPr>
            </a:br>
            <a:endParaRPr lang="tr-TR" sz="3600" b="1" dirty="0">
              <a:solidFill>
                <a:srgbClr val="FF0000"/>
              </a:solidFill>
              <a:latin typeface="Corbel" panose="020B0503020204020204" pitchFamily="34" charset="0"/>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Metin kutusu 2">
            <a:extLst>
              <a:ext uri="{FF2B5EF4-FFF2-40B4-BE49-F238E27FC236}">
                <a16:creationId xmlns:a16="http://schemas.microsoft.com/office/drawing/2014/main" id="{59DB00E9-F265-8920-0590-DB556B13EF5B}"/>
              </a:ext>
            </a:extLst>
          </p:cNvPr>
          <p:cNvSpPr txBox="1"/>
          <p:nvPr/>
        </p:nvSpPr>
        <p:spPr>
          <a:xfrm>
            <a:off x="481029" y="4869160"/>
            <a:ext cx="1764073" cy="369332"/>
          </a:xfrm>
          <a:prstGeom prst="rect">
            <a:avLst/>
          </a:prstGeom>
          <a:noFill/>
        </p:spPr>
        <p:txBody>
          <a:bodyPr wrap="none" rtlCol="0">
            <a:spAutoFit/>
          </a:bodyPr>
          <a:lstStyle/>
          <a:p>
            <a:r>
              <a:rPr lang="tr-TR" dirty="0">
                <a:solidFill>
                  <a:srgbClr val="FF0000"/>
                </a:solidFill>
              </a:rPr>
              <a:t>Ali Erdem Baltacı</a:t>
            </a:r>
          </a:p>
        </p:txBody>
      </p:sp>
    </p:spTree>
    <p:extLst>
      <p:ext uri="{BB962C8B-B14F-4D97-AF65-F5344CB8AC3E}">
        <p14:creationId xmlns:p14="http://schemas.microsoft.com/office/powerpoint/2010/main" val="14790140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dur="40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kıllı şehirciliğe kurumsal kimlik">
            <a:extLst>
              <a:ext uri="{FF2B5EF4-FFF2-40B4-BE49-F238E27FC236}">
                <a16:creationId xmlns:a16="http://schemas.microsoft.com/office/drawing/2014/main" id="{F85F51BA-6A2A-AADA-4BA7-9A71BD4C75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6737" y="48227"/>
            <a:ext cx="12018526" cy="676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201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8" name="Resim 7" descr="gökyüzü, gece, ufuk çizgisi, su içeren bir resim&#10;&#10;Açıklama otomatik olarak oluşturuldu">
            <a:extLst>
              <a:ext uri="{FF2B5EF4-FFF2-40B4-BE49-F238E27FC236}">
                <a16:creationId xmlns:a16="http://schemas.microsoft.com/office/drawing/2014/main" id="{5261DFB2-4194-8591-B84B-3A2A0B72EA34}"/>
              </a:ext>
            </a:extLst>
          </p:cNvPr>
          <p:cNvPicPr>
            <a:picLocks noChangeAspect="1"/>
          </p:cNvPicPr>
          <p:nvPr/>
        </p:nvPicPr>
        <p:blipFill>
          <a:blip r:embed="rId2" cstate="print">
            <a:extLst>
              <a:ext uri="{28A0092B-C50C-407E-A947-70E740481C1C}">
                <a14:useLocalDpi xmlns:a14="http://schemas.microsoft.com/office/drawing/2010/main" val="0"/>
              </a:ext>
            </a:extLst>
          </a:blip>
          <a:srcRect l="17495" r="15552" b="-1"/>
          <a:stretch>
            <a:fillRect/>
          </a:stretch>
        </p:blipFill>
        <p:spPr>
          <a:xfrm>
            <a:off x="5327727"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mc:AlternateContent xmlns:mc="http://schemas.openxmlformats.org/markup-compatibility/2006" xmlns:p14="http://schemas.microsoft.com/office/powerpoint/2010/main">
        <mc:Choice Requires="p14">
          <p:contentPart p14:bwMode="auto" r:id="rId3">
            <p14:nvContentPartPr>
              <p14:cNvPr id="12" name="Mürekkep 11">
                <a:extLst>
                  <a:ext uri="{FF2B5EF4-FFF2-40B4-BE49-F238E27FC236}">
                    <a16:creationId xmlns:a16="http://schemas.microsoft.com/office/drawing/2014/main" id="{031EAE5D-29EC-E75B-D96F-705A9531A221}"/>
                  </a:ext>
                </a:extLst>
              </p14:cNvPr>
              <p14:cNvContentPartPr/>
              <p14:nvPr/>
            </p14:nvContentPartPr>
            <p14:xfrm>
              <a:off x="688400" y="2560240"/>
              <a:ext cx="3630240" cy="51480"/>
            </p14:xfrm>
          </p:contentPart>
        </mc:Choice>
        <mc:Fallback xmlns="">
          <p:pic>
            <p:nvPicPr>
              <p:cNvPr id="12" name="Mürekkep 11">
                <a:extLst>
                  <a:ext uri="{FF2B5EF4-FFF2-40B4-BE49-F238E27FC236}">
                    <a16:creationId xmlns:a16="http://schemas.microsoft.com/office/drawing/2014/main" id="{031EAE5D-29EC-E75B-D96F-705A9531A221}"/>
                  </a:ext>
                </a:extLst>
              </p:cNvPr>
              <p:cNvPicPr/>
              <p:nvPr/>
            </p:nvPicPr>
            <p:blipFill>
              <a:blip r:embed="rId4"/>
              <a:stretch>
                <a:fillRect/>
              </a:stretch>
            </p:blipFill>
            <p:spPr>
              <a:xfrm>
                <a:off x="625400" y="2497240"/>
                <a:ext cx="3755880" cy="177120"/>
              </a:xfrm>
              <a:prstGeom prst="rect">
                <a:avLst/>
              </a:prstGeom>
            </p:spPr>
          </p:pic>
        </mc:Fallback>
      </mc:AlternateContent>
      <p:sp>
        <p:nvSpPr>
          <p:cNvPr id="3" name="İçerik Yer Tutucusu 2">
            <a:extLst>
              <a:ext uri="{FF2B5EF4-FFF2-40B4-BE49-F238E27FC236}">
                <a16:creationId xmlns:a16="http://schemas.microsoft.com/office/drawing/2014/main" id="{DAD75C31-15CF-F11E-1601-4B713B6A19AC}"/>
              </a:ext>
            </a:extLst>
          </p:cNvPr>
          <p:cNvSpPr>
            <a:spLocks noGrp="1"/>
          </p:cNvSpPr>
          <p:nvPr>
            <p:ph idx="1"/>
          </p:nvPr>
        </p:nvSpPr>
        <p:spPr>
          <a:xfrm>
            <a:off x="0" y="223520"/>
            <a:ext cx="5608320" cy="6319520"/>
          </a:xfrm>
        </p:spPr>
        <p:txBody>
          <a:bodyPr>
            <a:normAutofit fontScale="85000" lnSpcReduction="10000"/>
          </a:bodyPr>
          <a:lstStyle/>
          <a:p>
            <a:pPr marR="228600" rtl="0">
              <a:spcBef>
                <a:spcPct val="0"/>
              </a:spcBef>
              <a:spcAft>
                <a:spcPts val="1800"/>
              </a:spcAft>
            </a:pPr>
            <a:endParaRPr lang="tr-TR" sz="2400" b="0" i="0" u="none" strike="noStrike">
              <a:effectLst/>
              <a:latin typeface="Baskerville Old Face" panose="02020602080505020303" pitchFamily="18" charset="0"/>
            </a:endParaRPr>
          </a:p>
          <a:p>
            <a:pPr marR="228600" rtl="0">
              <a:spcBef>
                <a:spcPct val="0"/>
              </a:spcBef>
              <a:spcAft>
                <a:spcPts val="1800"/>
              </a:spcAft>
            </a:pPr>
            <a:r>
              <a:rPr lang="tr-TR" sz="2400" b="0" i="0" u="none" strike="noStrike">
                <a:effectLst/>
                <a:latin typeface="Baskerville Old Face" panose="02020602080505020303" pitchFamily="18" charset="0"/>
              </a:rPr>
              <a:t>Akıllı şehir sistemleri, farklı amaçlara ve uygulama alanlarına göre farklı türlere ayrılabilir. Bazı yaygın akıllı şehir sistemleri şunlardır:</a:t>
            </a:r>
          </a:p>
          <a:p>
            <a:pPr marR="228600" rtl="0">
              <a:spcBef>
                <a:spcPct val="0"/>
              </a:spcBef>
              <a:spcAft>
                <a:spcPts val="1800"/>
              </a:spcAft>
            </a:pPr>
            <a:endParaRPr lang="tr-TR" sz="2400" b="1">
              <a:effectLst/>
              <a:latin typeface="Baskerville Old Face" panose="02020602080505020303" pitchFamily="18" charset="0"/>
            </a:endParaRPr>
          </a:p>
          <a:p>
            <a:pPr marR="228600" rtl="0" fontAlgn="base">
              <a:spcBef>
                <a:spcPct val="0"/>
              </a:spcBef>
              <a:spcAft>
                <a:spcPct val="0"/>
              </a:spcAft>
              <a:buFont typeface="Arial" pitchFamily="34" charset="0"/>
              <a:buChar char="•"/>
            </a:pPr>
            <a:r>
              <a:rPr lang="tr-TR" sz="2200" b="1" i="0" strike="noStrike">
                <a:effectLst/>
                <a:latin typeface="Baskerville Old Face" panose="02020602080505020303" pitchFamily="18" charset="0"/>
              </a:rPr>
              <a:t>Akıllı ulaşım sistemleri: </a:t>
            </a:r>
            <a:r>
              <a:rPr lang="tr-TR" sz="2200" b="0" i="0" u="none" strike="noStrike">
                <a:effectLst/>
                <a:latin typeface="Baskerville Old Face" panose="02020602080505020303" pitchFamily="18" charset="0"/>
              </a:rPr>
              <a:t>Trafik akışını yönetmeye, toplu taşımayı iyileştirmeye ve araç paylaşımı gibi yeni ulaşım seçenekleri sunmaya yardımcı olur.</a:t>
            </a:r>
          </a:p>
          <a:p>
            <a:pPr marR="228600" rtl="0" fontAlgn="base">
              <a:spcBef>
                <a:spcPct val="0"/>
              </a:spcBef>
              <a:spcAft>
                <a:spcPct val="0"/>
              </a:spcAft>
              <a:buFont typeface="Arial" pitchFamily="34" charset="0"/>
              <a:buChar char="•"/>
            </a:pPr>
            <a:endParaRPr lang="tr-TR" sz="2200" b="0" i="0" u="none" strike="noStrike">
              <a:effectLst/>
              <a:latin typeface="Baskerville Old Face" panose="02020602080505020303" pitchFamily="18" charset="0"/>
            </a:endParaRPr>
          </a:p>
          <a:p>
            <a:pPr marR="228600" rtl="0" fontAlgn="base">
              <a:spcBef>
                <a:spcPct val="0"/>
              </a:spcBef>
              <a:spcAft>
                <a:spcPct val="0"/>
              </a:spcAft>
              <a:buFont typeface="Arial" pitchFamily="34" charset="0"/>
              <a:buChar char="•"/>
            </a:pPr>
            <a:r>
              <a:rPr lang="tr-TR" sz="2200" b="1" i="0" strike="noStrike">
                <a:effectLst/>
                <a:latin typeface="Baskerville Old Face" panose="02020602080505020303" pitchFamily="18" charset="0"/>
              </a:rPr>
              <a:t>Akıllı enerji sistemleri</a:t>
            </a:r>
            <a:r>
              <a:rPr lang="tr-TR" sz="2200" b="0" i="0" strike="noStrike">
                <a:effectLst/>
                <a:latin typeface="Baskerville Old Face" panose="02020602080505020303" pitchFamily="18" charset="0"/>
              </a:rPr>
              <a:t>: </a:t>
            </a:r>
            <a:r>
              <a:rPr lang="tr-TR" sz="2200" b="0" i="0" u="none" strike="noStrike">
                <a:effectLst/>
                <a:latin typeface="Baskerville Old Face" panose="02020602080505020303" pitchFamily="18" charset="0"/>
              </a:rPr>
              <a:t>Enerji tüketimini izlemeye, enerji verimliliğini arttırmaya ve yenilenebilir enerji kaynaklarını kullanmaya yardımcı olur.</a:t>
            </a:r>
          </a:p>
          <a:p>
            <a:pPr marR="228600" rtl="0" fontAlgn="base">
              <a:spcBef>
                <a:spcPct val="0"/>
              </a:spcBef>
              <a:spcAft>
                <a:spcPct val="0"/>
              </a:spcAft>
              <a:buFont typeface="Arial" pitchFamily="34" charset="0"/>
              <a:buChar char="•"/>
            </a:pPr>
            <a:endParaRPr lang="tr-TR" sz="2200" b="0" i="0" u="none" strike="noStrike">
              <a:effectLst/>
              <a:latin typeface="Baskerville Old Face" panose="02020602080505020303" pitchFamily="18" charset="0"/>
            </a:endParaRPr>
          </a:p>
          <a:p>
            <a:pPr marR="228600" rtl="0" fontAlgn="base">
              <a:spcBef>
                <a:spcPct val="0"/>
              </a:spcBef>
              <a:spcAft>
                <a:spcPct val="0"/>
              </a:spcAft>
              <a:buFont typeface="Arial" pitchFamily="34" charset="0"/>
              <a:buChar char="•"/>
            </a:pPr>
            <a:endParaRPr lang="tr-TR" sz="2200" b="0" i="0" u="none" strike="noStrike">
              <a:effectLst/>
              <a:latin typeface="Baskerville Old Face" panose="02020602080505020303" pitchFamily="18" charset="0"/>
            </a:endParaRPr>
          </a:p>
          <a:p>
            <a:pPr marR="228600" rtl="0" fontAlgn="base">
              <a:spcBef>
                <a:spcPct val="0"/>
              </a:spcBef>
              <a:spcAft>
                <a:spcPct val="0"/>
              </a:spcAft>
              <a:buFont typeface="Arial" pitchFamily="34" charset="0"/>
              <a:buChar char="•"/>
            </a:pPr>
            <a:r>
              <a:rPr lang="tr-TR" sz="2200" b="1" i="0" strike="noStrike">
                <a:effectLst/>
                <a:latin typeface="Baskerville Old Face" panose="02020602080505020303" pitchFamily="18" charset="0"/>
              </a:rPr>
              <a:t>Akıllı sağlık hizmetleri </a:t>
            </a:r>
            <a:r>
              <a:rPr lang="tr-TR" sz="2200" b="0" i="0" strike="noStrike">
                <a:effectLst/>
                <a:latin typeface="Baskerville Old Face" panose="02020602080505020303" pitchFamily="18" charset="0"/>
              </a:rPr>
              <a:t>: </a:t>
            </a:r>
            <a:r>
              <a:rPr lang="tr-TR" sz="2200" b="0" i="0" u="none" strike="noStrike">
                <a:effectLst/>
                <a:latin typeface="Baskerville Old Face" panose="02020602080505020303" pitchFamily="18" charset="0"/>
              </a:rPr>
              <a:t>Hastalıkların erken teşhisini ve tedavisini kolaylaştırmaya, vatandaşların sağlık hizmetlerine erişimini iyileştirmeye odaklanır.</a:t>
            </a:r>
          </a:p>
          <a:p>
            <a:pPr marR="228600" rtl="0" fontAlgn="base">
              <a:spcBef>
                <a:spcPct val="0"/>
              </a:spcBef>
              <a:spcAft>
                <a:spcPct val="0"/>
              </a:spcAft>
              <a:buFont typeface="Arial" pitchFamily="34" charset="0"/>
              <a:buChar char="•"/>
            </a:pPr>
            <a:endParaRPr lang="tr-TR" sz="2200" b="0" i="0" u="none" strike="noStrike">
              <a:effectLst/>
              <a:latin typeface="Baskerville Old Face" panose="02020602080505020303" pitchFamily="18" charset="0"/>
            </a:endParaRPr>
          </a:p>
          <a:p>
            <a:pPr marR="228600" rtl="0" fontAlgn="base">
              <a:spcBef>
                <a:spcPct val="0"/>
              </a:spcBef>
              <a:spcAft>
                <a:spcPct val="0"/>
              </a:spcAft>
              <a:buFont typeface="Arial" pitchFamily="34" charset="0"/>
              <a:buChar char="•"/>
            </a:pPr>
            <a:endParaRPr lang="tr-TR" sz="2200" b="0" i="0" strike="noStrike">
              <a:effectLst/>
              <a:latin typeface="Baskerville Old Face" panose="02020602080505020303" pitchFamily="18" charset="0"/>
            </a:endParaRPr>
          </a:p>
          <a:p>
            <a:pPr rtl="0" fontAlgn="base">
              <a:spcBef>
                <a:spcPct val="0"/>
              </a:spcBef>
              <a:spcAft>
                <a:spcPts val="1100"/>
              </a:spcAft>
              <a:buFont typeface="Arial" pitchFamily="34" charset="0"/>
              <a:buChar char="•"/>
            </a:pPr>
            <a:r>
              <a:rPr lang="tr-TR" sz="2200" b="1" i="0" strike="noStrike">
                <a:effectLst/>
                <a:latin typeface="Baskerville Old Face" panose="02020602080505020303" pitchFamily="18" charset="0"/>
              </a:rPr>
              <a:t>Akıllı güvenlik şehirleri</a:t>
            </a:r>
            <a:r>
              <a:rPr lang="tr-TR" sz="2200" b="0" i="0" strike="noStrike">
                <a:effectLst/>
                <a:latin typeface="Baskerville Old Face" panose="02020602080505020303" pitchFamily="18" charset="0"/>
              </a:rPr>
              <a:t>: </a:t>
            </a:r>
            <a:r>
              <a:rPr lang="tr-TR" sz="2200" b="0" i="0" u="none" strike="noStrike">
                <a:effectLst/>
                <a:latin typeface="Baskerville Old Face" panose="02020602080505020303" pitchFamily="18" charset="0"/>
              </a:rPr>
              <a:t>Suç ve terörizmi önlemeye, vatandaşların güvenliğini sağlamaya odaklanır.</a:t>
            </a:r>
          </a:p>
          <a:p>
            <a:pPr marL="0" indent="0">
              <a:buNone/>
            </a:pPr>
            <a:endParaRPr lang="tr-TR" sz="1200"/>
          </a:p>
        </p:txBody>
      </p:sp>
    </p:spTree>
    <p:extLst>
      <p:ext uri="{BB962C8B-B14F-4D97-AF65-F5344CB8AC3E}">
        <p14:creationId xmlns:p14="http://schemas.microsoft.com/office/powerpoint/2010/main" val="216120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4" name="Resim 3">
            <a:extLst>
              <a:ext uri="{FF2B5EF4-FFF2-40B4-BE49-F238E27FC236}">
                <a16:creationId xmlns:a16="http://schemas.microsoft.com/office/drawing/2014/main" id="{ACF7000B-CBA7-9425-F847-3BB03D315FC6}"/>
              </a:ext>
            </a:extLst>
          </p:cNvPr>
          <p:cNvPicPr>
            <a:picLocks noChangeAspect="1"/>
          </p:cNvPicPr>
          <p:nvPr/>
        </p:nvPicPr>
        <p:blipFill>
          <a:blip r:embed="rId2"/>
          <a:srcRect r="7999" b="1"/>
          <a:stretch>
            <a:fillRect/>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Başlık 1">
            <a:extLst>
              <a:ext uri="{FF2B5EF4-FFF2-40B4-BE49-F238E27FC236}">
                <a16:creationId xmlns:a16="http://schemas.microsoft.com/office/drawing/2014/main" id="{4CF6749C-375B-37BF-8DE0-B2E441DBB56B}"/>
              </a:ext>
            </a:extLst>
          </p:cNvPr>
          <p:cNvSpPr>
            <a:spLocks noGrp="1"/>
          </p:cNvSpPr>
          <p:nvPr>
            <p:ph type="title"/>
          </p:nvPr>
        </p:nvSpPr>
        <p:spPr>
          <a:xfrm>
            <a:off x="7531610" y="365125"/>
            <a:ext cx="3822189" cy="1899912"/>
          </a:xfrm>
        </p:spPr>
        <p:txBody>
          <a:bodyPr>
            <a:normAutofit/>
          </a:bodyPr>
          <a:lstStyle/>
          <a:p>
            <a:r>
              <a:rPr lang="tr-TR" sz="3600" b="1"/>
              <a:t>Peki bu hedefler nelerdir?</a:t>
            </a:r>
          </a:p>
        </p:txBody>
      </p:sp>
      <p:sp>
        <p:nvSpPr>
          <p:cNvPr id="3" name="İçerik Yer Tutucusu 2">
            <a:extLst>
              <a:ext uri="{FF2B5EF4-FFF2-40B4-BE49-F238E27FC236}">
                <a16:creationId xmlns:a16="http://schemas.microsoft.com/office/drawing/2014/main" id="{D42B18CC-A3AB-6E99-CFC2-946EDCE32A8F}"/>
              </a:ext>
            </a:extLst>
          </p:cNvPr>
          <p:cNvSpPr>
            <a:spLocks noGrp="1"/>
          </p:cNvSpPr>
          <p:nvPr>
            <p:ph idx="1"/>
          </p:nvPr>
        </p:nvSpPr>
        <p:spPr>
          <a:xfrm>
            <a:off x="7715322" y="2393561"/>
            <a:ext cx="3822189" cy="4099314"/>
          </a:xfrm>
        </p:spPr>
        <p:txBody>
          <a:bodyPr>
            <a:noAutofit/>
          </a:bodyPr>
          <a:lstStyle/>
          <a:p>
            <a:r>
              <a:rPr lang="tr-TR" sz="2400" b="1" i="0">
                <a:effectLst/>
                <a:latin typeface="Söhne"/>
              </a:rPr>
              <a:t>Sürdürülebilirlik: </a:t>
            </a:r>
            <a:r>
              <a:rPr lang="tr-TR" sz="2400" b="0" i="0">
                <a:effectLst/>
                <a:latin typeface="Söhne"/>
              </a:rPr>
              <a:t>Sürdürülebilirlik, bir sistemin, kaynakları ve çevreyi koruyarak uzun vadede devam edebilme yeteneğini ifade eder. </a:t>
            </a:r>
            <a:r>
              <a:rPr lang="tr-TR" sz="2400" i="0">
                <a:effectLst/>
                <a:latin typeface="Söhne"/>
              </a:rPr>
              <a:t>Akıllı kentler, doğal kaynakların verimli kullanımını teşvik eder, çevreye duyarlı uygulamaları teşvik eder ve karbon ayak izini azaltmayı hedefler.</a:t>
            </a:r>
            <a:endParaRPr lang="tr-TR" sz="2400"/>
          </a:p>
        </p:txBody>
      </p:sp>
    </p:spTree>
    <p:extLst>
      <p:ext uri="{BB962C8B-B14F-4D97-AF65-F5344CB8AC3E}">
        <p14:creationId xmlns:p14="http://schemas.microsoft.com/office/powerpoint/2010/main" val="203989354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İçerik Yer Tutucusu 2">
            <a:extLst>
              <a:ext uri="{FF2B5EF4-FFF2-40B4-BE49-F238E27FC236}">
                <a16:creationId xmlns:a16="http://schemas.microsoft.com/office/drawing/2014/main" id="{D1C566D6-B2FC-6843-123E-46438CD53494}"/>
              </a:ext>
            </a:extLst>
          </p:cNvPr>
          <p:cNvSpPr>
            <a:spLocks noGrp="1"/>
          </p:cNvSpPr>
          <p:nvPr>
            <p:ph idx="1"/>
          </p:nvPr>
        </p:nvSpPr>
        <p:spPr>
          <a:xfrm>
            <a:off x="449106" y="986402"/>
            <a:ext cx="3668486" cy="4238742"/>
          </a:xfrm>
        </p:spPr>
        <p:txBody>
          <a:bodyPr>
            <a:noAutofit/>
          </a:bodyPr>
          <a:lstStyle/>
          <a:p>
            <a:r>
              <a:rPr lang="tr-TR" sz="3200" b="1" i="0">
                <a:effectLst/>
                <a:latin typeface="Söhne"/>
              </a:rPr>
              <a:t>Erişilebilirlik: </a:t>
            </a:r>
            <a:r>
              <a:rPr lang="tr-TR" sz="3200" i="0">
                <a:effectLst/>
                <a:latin typeface="Söhne"/>
              </a:rPr>
              <a:t>Herkesin, yaş, cinsiyet, engellilik durumu veya gelir seviyesi fark etmeksizin şehir olanaklarına ve hizmetlerine erişimini artırır.</a:t>
            </a:r>
            <a:endParaRPr lang="tr-TR" sz="3200"/>
          </a:p>
        </p:txBody>
      </p:sp>
      <p:pic>
        <p:nvPicPr>
          <p:cNvPr id="2" name="Resim 1">
            <a:extLst>
              <a:ext uri="{FF2B5EF4-FFF2-40B4-BE49-F238E27FC236}">
                <a16:creationId xmlns:a16="http://schemas.microsoft.com/office/drawing/2014/main" id="{D637BD4E-0D3E-0475-2541-C8D1B7F668DC}"/>
              </a:ext>
            </a:extLst>
          </p:cNvPr>
          <p:cNvPicPr>
            <a:picLocks noChangeAspect="1"/>
          </p:cNvPicPr>
          <p:nvPr/>
        </p:nvPicPr>
        <p:blipFill>
          <a:blip r:embed="rId2"/>
          <a:stretch>
            <a:fillRect/>
          </a:stretch>
        </p:blipFill>
        <p:spPr>
          <a:xfrm>
            <a:off x="4117592" y="986402"/>
            <a:ext cx="7693129" cy="4734233"/>
          </a:xfrm>
          <a:prstGeom prst="rect">
            <a:avLst/>
          </a:prstGeom>
        </p:spPr>
      </p:pic>
    </p:spTree>
    <p:extLst>
      <p:ext uri="{BB962C8B-B14F-4D97-AF65-F5344CB8AC3E}">
        <p14:creationId xmlns:p14="http://schemas.microsoft.com/office/powerpoint/2010/main" val="42201569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15" name="Picture 4" descr="Beyaz ampuller ve öne çıkan tek bir sarı ampul">
            <a:extLst>
              <a:ext uri="{FF2B5EF4-FFF2-40B4-BE49-F238E27FC236}">
                <a16:creationId xmlns:a16="http://schemas.microsoft.com/office/drawing/2014/main" id="{54910EC7-A444-DBF9-45C1-97ECE2D4F8BE}"/>
              </a:ext>
            </a:extLst>
          </p:cNvPr>
          <p:cNvPicPr>
            <a:picLocks noChangeAspect="1"/>
          </p:cNvPicPr>
          <p:nvPr/>
        </p:nvPicPr>
        <p:blipFill>
          <a:blip r:embed="rId2">
            <a:alphaModFix amt="60000"/>
          </a:blip>
          <a:srcRect b="15730"/>
          <a:stretch>
            <a:fillRect/>
          </a:stretch>
        </p:blipFill>
        <p:spPr>
          <a:xfrm>
            <a:off x="-1" y="10"/>
            <a:ext cx="12192001" cy="6857990"/>
          </a:xfrm>
          <a:prstGeom prst="rect">
            <a:avLst/>
          </a:prstGeom>
        </p:spPr>
      </p:pic>
      <p:sp>
        <p:nvSpPr>
          <p:cNvPr id="3" name="İçerik Yer Tutucusu 2">
            <a:extLst>
              <a:ext uri="{FF2B5EF4-FFF2-40B4-BE49-F238E27FC236}">
                <a16:creationId xmlns:a16="http://schemas.microsoft.com/office/drawing/2014/main" id="{5D51B18B-3EA3-97BB-8F40-FFC1F6D84F72}"/>
              </a:ext>
            </a:extLst>
          </p:cNvPr>
          <p:cNvSpPr>
            <a:spLocks noGrp="1"/>
          </p:cNvSpPr>
          <p:nvPr>
            <p:ph idx="1"/>
          </p:nvPr>
        </p:nvSpPr>
        <p:spPr>
          <a:xfrm>
            <a:off x="1198181" y="2957665"/>
            <a:ext cx="4583187" cy="3069509"/>
          </a:xfrm>
        </p:spPr>
        <p:txBody>
          <a:bodyPr>
            <a:normAutofit/>
          </a:bodyPr>
          <a:lstStyle/>
          <a:p>
            <a:r>
              <a:rPr lang="tr-TR" sz="3200" b="1" i="0">
                <a:solidFill>
                  <a:srgbClr val="FFFFFF"/>
                </a:solidFill>
                <a:effectLst/>
                <a:latin typeface="Söhne"/>
              </a:rPr>
              <a:t>Eğitim</a:t>
            </a:r>
            <a:r>
              <a:rPr lang="tr-TR" sz="3200" b="0" i="0">
                <a:solidFill>
                  <a:srgbClr val="FFFFFF"/>
                </a:solidFill>
                <a:effectLst/>
                <a:latin typeface="Söhne"/>
              </a:rPr>
              <a:t> </a:t>
            </a:r>
            <a:r>
              <a:rPr lang="tr-TR" sz="3200" b="1" i="0">
                <a:solidFill>
                  <a:srgbClr val="FFFFFF"/>
                </a:solidFill>
                <a:effectLst/>
                <a:latin typeface="Söhne"/>
              </a:rPr>
              <a:t>ve</a:t>
            </a:r>
            <a:r>
              <a:rPr lang="tr-TR" sz="3200" b="0" i="0">
                <a:solidFill>
                  <a:srgbClr val="FFFFFF"/>
                </a:solidFill>
                <a:effectLst/>
                <a:latin typeface="Söhne"/>
              </a:rPr>
              <a:t> </a:t>
            </a:r>
            <a:r>
              <a:rPr lang="tr-TR" sz="3200" b="1" i="0">
                <a:solidFill>
                  <a:srgbClr val="FFFFFF"/>
                </a:solidFill>
                <a:effectLst/>
                <a:latin typeface="Söhne"/>
              </a:rPr>
              <a:t>Bilgi:</a:t>
            </a:r>
            <a:r>
              <a:rPr lang="tr-TR" sz="3200" b="0" i="0">
                <a:solidFill>
                  <a:srgbClr val="FFFFFF"/>
                </a:solidFill>
                <a:effectLst/>
                <a:latin typeface="Söhne"/>
              </a:rPr>
              <a:t> Akıllı kentler, eğitim olanaklarını artırır, bilgiye erişimi kolaylaştırır ve öğrenmeyi teşvik eder.</a:t>
            </a:r>
            <a:endParaRPr lang="tr-TR" sz="3200">
              <a:solidFill>
                <a:srgbClr val="FFFFFF"/>
              </a:solidFill>
            </a:endParaRPr>
          </a:p>
        </p:txBody>
      </p:sp>
    </p:spTree>
    <p:extLst>
      <p:ext uri="{BB962C8B-B14F-4D97-AF65-F5344CB8AC3E}">
        <p14:creationId xmlns:p14="http://schemas.microsoft.com/office/powerpoint/2010/main" val="87505746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2050" name="Picture 2" descr="Driving economic growth with smart city innovations">
            <a:extLst>
              <a:ext uri="{FF2B5EF4-FFF2-40B4-BE49-F238E27FC236}">
                <a16:creationId xmlns:a16="http://schemas.microsoft.com/office/drawing/2014/main" id="{43435EBB-467A-6820-A56E-B6473A24F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665" r="6023"/>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0"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İçerik Yer Tutucusu 2">
            <a:extLst>
              <a:ext uri="{FF2B5EF4-FFF2-40B4-BE49-F238E27FC236}">
                <a16:creationId xmlns:a16="http://schemas.microsoft.com/office/drawing/2014/main" id="{B327ADDF-631F-FD24-5A5C-034B86523677}"/>
              </a:ext>
            </a:extLst>
          </p:cNvPr>
          <p:cNvSpPr>
            <a:spLocks noGrp="1"/>
          </p:cNvSpPr>
          <p:nvPr>
            <p:ph idx="1"/>
          </p:nvPr>
        </p:nvSpPr>
        <p:spPr>
          <a:xfrm>
            <a:off x="7531610" y="2434201"/>
            <a:ext cx="3822189" cy="3742762"/>
          </a:xfrm>
        </p:spPr>
        <p:txBody>
          <a:bodyPr>
            <a:normAutofit/>
          </a:bodyPr>
          <a:lstStyle/>
          <a:p>
            <a:r>
              <a:rPr lang="tr-TR" sz="3200" b="1" i="0">
                <a:effectLst/>
                <a:latin typeface="Söhne"/>
              </a:rPr>
              <a:t>Ekonomik</a:t>
            </a:r>
            <a:r>
              <a:rPr lang="tr-TR" sz="3200" b="0" i="0">
                <a:effectLst/>
                <a:latin typeface="Söhne"/>
              </a:rPr>
              <a:t> </a:t>
            </a:r>
            <a:r>
              <a:rPr lang="tr-TR" sz="3200" b="1" i="0">
                <a:effectLst/>
                <a:latin typeface="Söhne"/>
              </a:rPr>
              <a:t>Gelişme:</a:t>
            </a:r>
            <a:r>
              <a:rPr lang="tr-TR" sz="3200" b="0" i="0">
                <a:effectLst/>
                <a:latin typeface="Söhne"/>
              </a:rPr>
              <a:t> İnovasyonu teşvik eder, girişimcilik fırsatları sunar ve iş yaratma potansiyelini artırır.</a:t>
            </a:r>
            <a:endParaRPr lang="tr-TR" sz="3200"/>
          </a:p>
        </p:txBody>
      </p:sp>
    </p:spTree>
    <p:extLst>
      <p:ext uri="{BB962C8B-B14F-4D97-AF65-F5344CB8AC3E}">
        <p14:creationId xmlns:p14="http://schemas.microsoft.com/office/powerpoint/2010/main" val="286317290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Picture 4" descr="Birbirlerinin ellerini tutan iki kişi">
            <a:extLst>
              <a:ext uri="{FF2B5EF4-FFF2-40B4-BE49-F238E27FC236}">
                <a16:creationId xmlns:a16="http://schemas.microsoft.com/office/drawing/2014/main" id="{664203B2-A58F-2FB4-4B58-D0311FA25909}"/>
              </a:ext>
            </a:extLst>
          </p:cNvPr>
          <p:cNvPicPr>
            <a:picLocks noChangeAspect="1"/>
          </p:cNvPicPr>
          <p:nvPr/>
        </p:nvPicPr>
        <p:blipFill>
          <a:blip r:embed="rId2"/>
          <a:srcRect r="5882" b="-1"/>
          <a:stretch>
            <a:fillRect/>
          </a:stretch>
        </p:blipFill>
        <p:spPr>
          <a:xfrm>
            <a:off x="1" y="10"/>
            <a:ext cx="9669642" cy="6857990"/>
          </a:xfrm>
          <a:prstGeom prst="rect">
            <a:avLst/>
          </a:prstGeom>
        </p:spPr>
      </p:pic>
      <p:sp>
        <p:nvSpPr>
          <p:cNvPr id="2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İçerik Yer Tutucusu 2">
            <a:extLst>
              <a:ext uri="{FF2B5EF4-FFF2-40B4-BE49-F238E27FC236}">
                <a16:creationId xmlns:a16="http://schemas.microsoft.com/office/drawing/2014/main" id="{8150B7B3-D751-2F35-4540-2DCE62D76176}"/>
              </a:ext>
            </a:extLst>
          </p:cNvPr>
          <p:cNvSpPr>
            <a:spLocks noGrp="1"/>
          </p:cNvSpPr>
          <p:nvPr>
            <p:ph idx="1"/>
          </p:nvPr>
        </p:nvSpPr>
        <p:spPr>
          <a:xfrm>
            <a:off x="7531610" y="2434201"/>
            <a:ext cx="3822189" cy="3742762"/>
          </a:xfrm>
        </p:spPr>
        <p:txBody>
          <a:bodyPr>
            <a:normAutofit/>
          </a:bodyPr>
          <a:lstStyle/>
          <a:p>
            <a:r>
              <a:rPr lang="tr-TR" sz="3200" b="1" i="0">
                <a:effectLst/>
                <a:latin typeface="Söhne"/>
              </a:rPr>
              <a:t>Sağlık ve İnsan Refahı: </a:t>
            </a:r>
            <a:r>
              <a:rPr lang="tr-TR" sz="3200" b="0" i="0">
                <a:effectLst/>
                <a:latin typeface="Söhne"/>
              </a:rPr>
              <a:t>Sağlık hizmetlerine erişimi artırır, sağlığı teşvik eder ve insanların refahını artırır.</a:t>
            </a:r>
            <a:endParaRPr lang="tr-TR" sz="3200"/>
          </a:p>
        </p:txBody>
      </p:sp>
    </p:spTree>
    <p:extLst>
      <p:ext uri="{BB962C8B-B14F-4D97-AF65-F5344CB8AC3E}">
        <p14:creationId xmlns:p14="http://schemas.microsoft.com/office/powerpoint/2010/main" val="167980496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2" name="Resim 1">
            <a:extLst>
              <a:ext uri="{FF2B5EF4-FFF2-40B4-BE49-F238E27FC236}">
                <a16:creationId xmlns:a16="http://schemas.microsoft.com/office/drawing/2014/main" id="{4A148079-D5B4-F679-58EA-E2E9F798F27C}"/>
              </a:ext>
            </a:extLst>
          </p:cNvPr>
          <p:cNvPicPr>
            <a:picLocks noChangeAspect="1"/>
          </p:cNvPicPr>
          <p:nvPr/>
        </p:nvPicPr>
        <p:blipFill>
          <a:blip r:embed="rId2"/>
          <a:srcRect t="31028" r="-2" b="-2"/>
          <a:stretch>
            <a:fillRect/>
          </a:stretch>
        </p:blipFill>
        <p:spPr>
          <a:xfrm>
            <a:off x="4883025" y="10"/>
            <a:ext cx="7308975" cy="3364982"/>
          </a:xfrm>
          <a:custGeom>
            <a:avLst/>
            <a:gdLst/>
            <a:ahLst/>
            <a:cxnLst/>
            <a:rect l="l" t="t" r="r" b="b"/>
            <a:pathLst>
              <a:path w="7308975" h="3364991">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Resim 4">
            <a:extLst>
              <a:ext uri="{FF2B5EF4-FFF2-40B4-BE49-F238E27FC236}">
                <a16:creationId xmlns:a16="http://schemas.microsoft.com/office/drawing/2014/main" id="{F09E5929-3A73-1BD5-1D4B-BD8F2FDC3DFB}"/>
              </a:ext>
            </a:extLst>
          </p:cNvPr>
          <p:cNvPicPr>
            <a:picLocks noChangeAspect="1"/>
          </p:cNvPicPr>
          <p:nvPr/>
        </p:nvPicPr>
        <p:blipFill>
          <a:blip r:embed="rId3"/>
          <a:srcRect t="26022" r="-2" b="4745"/>
          <a:stretch>
            <a:fillRect/>
          </a:stretch>
        </p:blipFill>
        <p:spPr>
          <a:xfrm>
            <a:off x="4883025" y="3493008"/>
            <a:ext cx="7308975" cy="3364992"/>
          </a:xfrm>
          <a:custGeom>
            <a:avLst/>
            <a:gdLst/>
            <a:ahLst/>
            <a:cxnLst/>
            <a:rect l="l" t="t" r="r" b="b"/>
            <a:pathLst>
              <a:path w="7308975" h="3364991">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8" name="Freeform: Shape 1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useBgFill="1">
        <p:nvSpPr>
          <p:cNvPr id="20" name="Freeform: Shape 1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useBgFill="1">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3" name="İçerik Yer Tutucusu 2">
            <a:extLst>
              <a:ext uri="{FF2B5EF4-FFF2-40B4-BE49-F238E27FC236}">
                <a16:creationId xmlns:a16="http://schemas.microsoft.com/office/drawing/2014/main" id="{50E44103-7DD8-4AA5-F3FC-834659C15D28}"/>
              </a:ext>
            </a:extLst>
          </p:cNvPr>
          <p:cNvSpPr>
            <a:spLocks noGrp="1"/>
          </p:cNvSpPr>
          <p:nvPr>
            <p:ph idx="1"/>
          </p:nvPr>
        </p:nvSpPr>
        <p:spPr>
          <a:xfrm>
            <a:off x="448056" y="2512611"/>
            <a:ext cx="4832803" cy="3664351"/>
          </a:xfrm>
        </p:spPr>
        <p:txBody>
          <a:bodyPr>
            <a:normAutofit/>
          </a:bodyPr>
          <a:lstStyle/>
          <a:p>
            <a:r>
              <a:rPr lang="tr-TR" sz="2000" b="1" i="0">
                <a:effectLst/>
                <a:latin typeface="Söhne"/>
              </a:rPr>
              <a:t>Altyapı ve Ulaşım: </a:t>
            </a:r>
            <a:r>
              <a:rPr lang="tr-TR" sz="2000" b="0" i="0">
                <a:effectLst/>
                <a:latin typeface="Söhne"/>
              </a:rPr>
              <a:t>Ulaşımı iyileştirir, trafik sıkışıklığını azaltır, altyapıyı güçlendirir ve toplu taşıma sistemlerini geliştirir.</a:t>
            </a:r>
            <a:endParaRPr lang="tr-TR" sz="2000"/>
          </a:p>
        </p:txBody>
      </p:sp>
    </p:spTree>
    <p:extLst>
      <p:ext uri="{BB962C8B-B14F-4D97-AF65-F5344CB8AC3E}">
        <p14:creationId xmlns:p14="http://schemas.microsoft.com/office/powerpoint/2010/main" val="1377691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2" name="Resim 1">
            <a:extLst>
              <a:ext uri="{FF2B5EF4-FFF2-40B4-BE49-F238E27FC236}">
                <a16:creationId xmlns:a16="http://schemas.microsoft.com/office/drawing/2014/main" id="{6993F882-A6FC-04A2-1F7C-353601782872}"/>
              </a:ext>
            </a:extLst>
          </p:cNvPr>
          <p:cNvPicPr>
            <a:picLocks noChangeAspect="1"/>
          </p:cNvPicPr>
          <p:nvPr/>
        </p:nvPicPr>
        <p:blipFill>
          <a:blip r:embed="rId2">
            <a:alphaModFix amt="60000"/>
          </a:blip>
          <a:srcRect t="12424" b="12325"/>
          <a:stretch>
            <a:fillRect/>
          </a:stretch>
        </p:blipFill>
        <p:spPr>
          <a:xfrm>
            <a:off x="-3049" y="10"/>
            <a:ext cx="12192001" cy="6857990"/>
          </a:xfrm>
          <a:prstGeom prst="rect">
            <a:avLst/>
          </a:prstGeom>
        </p:spPr>
      </p:pic>
      <p:sp>
        <p:nvSpPr>
          <p:cNvPr id="3" name="İçerik Yer Tutucusu 2">
            <a:extLst>
              <a:ext uri="{FF2B5EF4-FFF2-40B4-BE49-F238E27FC236}">
                <a16:creationId xmlns:a16="http://schemas.microsoft.com/office/drawing/2014/main" id="{087466F3-F54A-9780-FC47-58B3ECFD78C7}"/>
              </a:ext>
            </a:extLst>
          </p:cNvPr>
          <p:cNvSpPr>
            <a:spLocks noGrp="1"/>
          </p:cNvSpPr>
          <p:nvPr>
            <p:ph idx="1"/>
          </p:nvPr>
        </p:nvSpPr>
        <p:spPr>
          <a:xfrm>
            <a:off x="6092951" y="3428999"/>
            <a:ext cx="5145320" cy="1723104"/>
          </a:xfrm>
        </p:spPr>
        <p:txBody>
          <a:bodyPr>
            <a:noAutofit/>
          </a:bodyPr>
          <a:lstStyle/>
          <a:p>
            <a:r>
              <a:rPr lang="tr-TR" sz="3200" b="1" i="0">
                <a:solidFill>
                  <a:srgbClr val="FFFFFF"/>
                </a:solidFill>
                <a:effectLst/>
                <a:latin typeface="Corbel" panose="020B0503020204020204" pitchFamily="34" charset="0"/>
              </a:rPr>
              <a:t>Güvenlik: Suçları azaltır, afetlere hazırlıklı olmayı teşvik eder ve şehirlerin güvenliğini artırır.</a:t>
            </a:r>
            <a:endParaRPr lang="tr-TR" sz="3200" b="1">
              <a:solidFill>
                <a:srgbClr val="FFFFFF"/>
              </a:solidFill>
              <a:latin typeface="Corbel" panose="020B0503020204020204" pitchFamily="34" charset="0"/>
            </a:endParaRPr>
          </a:p>
        </p:txBody>
      </p:sp>
    </p:spTree>
    <p:extLst>
      <p:ext uri="{BB962C8B-B14F-4D97-AF65-F5344CB8AC3E}">
        <p14:creationId xmlns:p14="http://schemas.microsoft.com/office/powerpoint/2010/main" val="77478311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Başlık 1">
            <a:extLst>
              <a:ext uri="{FF2B5EF4-FFF2-40B4-BE49-F238E27FC236}">
                <a16:creationId xmlns:a16="http://schemas.microsoft.com/office/drawing/2014/main" id="{7893B331-696B-165E-9055-198F5ECBD35D}"/>
              </a:ext>
            </a:extLst>
          </p:cNvPr>
          <p:cNvSpPr>
            <a:spLocks noGrp="1"/>
          </p:cNvSpPr>
          <p:nvPr>
            <p:ph type="title"/>
          </p:nvPr>
        </p:nvSpPr>
        <p:spPr>
          <a:xfrm>
            <a:off x="4553733" y="548464"/>
            <a:ext cx="6798541" cy="1675623"/>
          </a:xfrm>
        </p:spPr>
        <p:txBody>
          <a:bodyPr anchor="b">
            <a:normAutofit/>
          </a:bodyPr>
          <a:lstStyle/>
          <a:p>
            <a:r>
              <a:rPr lang="tr-TR" sz="2800" b="1">
                <a:latin typeface="Corbel" panose="020B0503020204020204" pitchFamily="34" charset="0"/>
                <a:sym typeface="Wingdings" panose="05000000000000000000" pitchFamily="2" charset="2"/>
              </a:rPr>
              <a:t></a:t>
            </a:r>
            <a:r>
              <a:rPr lang="tr-TR" sz="2800" b="1">
                <a:latin typeface="Corbel" panose="020B0503020204020204" pitchFamily="34" charset="0"/>
              </a:rPr>
              <a:t>Şehirlerin akıllı teknolojileri ve uygulamaları hangi nüfus gruplarının ihtiyaçlarını karşılamak ve yaşam kalitesini artırmak için özellikle önemlidir?</a:t>
            </a:r>
            <a:endParaRPr lang="tr-TR" sz="2800" b="1"/>
          </a:p>
        </p:txBody>
      </p:sp>
      <p:pic>
        <p:nvPicPr>
          <p:cNvPr id="7" name="Picture 4">
            <a:extLst>
              <a:ext uri="{FF2B5EF4-FFF2-40B4-BE49-F238E27FC236}">
                <a16:creationId xmlns:a16="http://schemas.microsoft.com/office/drawing/2014/main" id="{114DAED6-6715-EA76-932E-CF7085E28653}"/>
              </a:ext>
            </a:extLst>
          </p:cNvPr>
          <p:cNvPicPr>
            <a:picLocks noChangeAspect="1"/>
          </p:cNvPicPr>
          <p:nvPr/>
        </p:nvPicPr>
        <p:blipFill>
          <a:blip r:embed="rId2"/>
          <a:srcRect l="40315" r="25265"/>
          <a:stretch>
            <a:fillRect/>
          </a:stretch>
        </p:blipFill>
        <p:spPr>
          <a:xfrm>
            <a:off x="1" y="10"/>
            <a:ext cx="4196496" cy="6857990"/>
          </a:xfrm>
          <a:prstGeom prst="rect">
            <a:avLst/>
          </a:prstGeom>
          <a:effectLst/>
        </p:spPr>
      </p:pic>
      <p:sp>
        <p:nvSpPr>
          <p:cNvPr id="3" name="İçerik Yer Tutucusu 2">
            <a:extLst>
              <a:ext uri="{FF2B5EF4-FFF2-40B4-BE49-F238E27FC236}">
                <a16:creationId xmlns:a16="http://schemas.microsoft.com/office/drawing/2014/main" id="{94CEF7A8-1724-BA1B-22ED-CCAD39575C1D}"/>
              </a:ext>
            </a:extLst>
          </p:cNvPr>
          <p:cNvSpPr>
            <a:spLocks noGrp="1"/>
          </p:cNvSpPr>
          <p:nvPr>
            <p:ph idx="1"/>
          </p:nvPr>
        </p:nvSpPr>
        <p:spPr>
          <a:xfrm>
            <a:off x="4553734" y="2409830"/>
            <a:ext cx="6798539" cy="3705217"/>
          </a:xfrm>
        </p:spPr>
        <p:txBody>
          <a:bodyPr>
            <a:normAutofit/>
          </a:bodyPr>
          <a:lstStyle/>
          <a:p>
            <a:r>
              <a:rPr lang="tr-TR" sz="2000" i="0">
                <a:effectLst/>
                <a:latin typeface="Söhne"/>
              </a:rPr>
              <a:t>Akıllı kentler, herkesi hedef alır ve şehir nüfusunun tüm kesimlerine hitap eder. Bu nedenle yaş, cinsiyet, sosyal sınıf, etnik köken veya engellilik durumu gibi faktörler gözetilmeksizin şehirde yaşayan herkesin yaşam kalitesini artırmayı amaçlar. Akıllı kent uygulamaları, şehir sakinlerinin günlük yaşamlarını kolaylaştırmak ve daha sürdürülebilir, verimli ve güvenli bir çevre sunmak için tasarlanmıştır.</a:t>
            </a:r>
            <a:endParaRPr lang="tr-TR" sz="2000"/>
          </a:p>
        </p:txBody>
      </p:sp>
    </p:spTree>
    <p:extLst>
      <p:ext uri="{BB962C8B-B14F-4D97-AF65-F5344CB8AC3E}">
        <p14:creationId xmlns:p14="http://schemas.microsoft.com/office/powerpoint/2010/main" val="19565583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Başlık 17">
            <a:extLst>
              <a:ext uri="{FF2B5EF4-FFF2-40B4-BE49-F238E27FC236}">
                <a16:creationId xmlns:a16="http://schemas.microsoft.com/office/drawing/2014/main" id="{2193131D-D91E-D0EF-9A37-A70B9D091CD7}"/>
              </a:ext>
            </a:extLst>
          </p:cNvPr>
          <p:cNvSpPr>
            <a:spLocks noGrp="1"/>
          </p:cNvSpPr>
          <p:nvPr>
            <p:ph type="title"/>
          </p:nvPr>
        </p:nvSpPr>
        <p:spPr>
          <a:xfrm>
            <a:off x="391919" y="587828"/>
            <a:ext cx="5019835" cy="489857"/>
          </a:xfrm>
        </p:spPr>
        <p:txBody>
          <a:bodyPr>
            <a:noAutofit/>
          </a:bodyPr>
          <a:lstStyle/>
          <a:p>
            <a:r>
              <a:rPr lang="tr-TR" sz="2400" b="1" i="0" u="none" strike="noStrike">
                <a:solidFill>
                  <a:srgbClr val="002060"/>
                </a:solidFill>
                <a:effectLst/>
                <a:latin typeface="Arial" pitchFamily="34" charset="0"/>
              </a:rPr>
              <a:t> </a:t>
            </a:r>
            <a:br>
              <a:rPr lang="tr-TR" sz="2400" b="1" i="0" u="none" strike="noStrike">
                <a:solidFill>
                  <a:srgbClr val="002060"/>
                </a:solidFill>
                <a:effectLst/>
                <a:latin typeface="Arial" pitchFamily="34" charset="0"/>
              </a:rPr>
            </a:br>
            <a:br>
              <a:rPr lang="tr-TR" sz="2400" b="1" i="0" u="none" strike="noStrike">
                <a:solidFill>
                  <a:srgbClr val="002060"/>
                </a:solidFill>
                <a:effectLst/>
                <a:latin typeface="Arial" pitchFamily="34" charset="0"/>
              </a:rPr>
            </a:br>
            <a:br>
              <a:rPr lang="tr-TR" sz="2400" b="1" i="0" u="none" strike="noStrike">
                <a:solidFill>
                  <a:srgbClr val="002060"/>
                </a:solidFill>
                <a:effectLst/>
                <a:latin typeface="Arial" pitchFamily="34" charset="0"/>
              </a:rPr>
            </a:br>
            <a:br>
              <a:rPr lang="tr-TR" sz="2400" b="1" i="0" u="none" strike="noStrike">
                <a:solidFill>
                  <a:srgbClr val="002060"/>
                </a:solidFill>
                <a:effectLst/>
                <a:latin typeface="Arial" pitchFamily="34" charset="0"/>
              </a:rPr>
            </a:br>
            <a:br>
              <a:rPr lang="tr-TR" sz="2400" b="1" i="0" u="none" strike="noStrike">
                <a:solidFill>
                  <a:srgbClr val="002060"/>
                </a:solidFill>
                <a:effectLst/>
                <a:latin typeface="Arial" pitchFamily="34" charset="0"/>
              </a:rPr>
            </a:br>
            <a:br>
              <a:rPr lang="tr-TR" sz="2400" b="1" i="0" u="none" strike="noStrike">
                <a:solidFill>
                  <a:srgbClr val="002060"/>
                </a:solidFill>
                <a:effectLst/>
                <a:latin typeface="Arial" pitchFamily="34" charset="0"/>
              </a:rPr>
            </a:br>
            <a:br>
              <a:rPr lang="tr-TR" sz="2400" b="1" i="0" u="none" strike="noStrike">
                <a:solidFill>
                  <a:srgbClr val="002060"/>
                </a:solidFill>
                <a:effectLst/>
                <a:latin typeface="Arial" pitchFamily="34" charset="0"/>
              </a:rPr>
            </a:br>
            <a:br>
              <a:rPr lang="tr-TR" sz="2400" b="1" i="0" u="none" strike="noStrike">
                <a:solidFill>
                  <a:srgbClr val="002060"/>
                </a:solidFill>
                <a:effectLst/>
                <a:latin typeface="Arial" pitchFamily="34" charset="0"/>
              </a:rPr>
            </a:br>
            <a:br>
              <a:rPr lang="tr-TR" sz="2400" b="1" i="0" u="none" strike="noStrike">
                <a:solidFill>
                  <a:srgbClr val="002060"/>
                </a:solidFill>
                <a:effectLst/>
                <a:latin typeface="Arial" pitchFamily="34" charset="0"/>
              </a:rPr>
            </a:br>
            <a:r>
              <a:rPr lang="tr-TR" sz="2400" b="1" i="0" u="none" strike="noStrike">
                <a:solidFill>
                  <a:srgbClr val="002060"/>
                </a:solidFill>
                <a:effectLst/>
                <a:latin typeface="Arial" pitchFamily="34" charset="0"/>
              </a:rPr>
              <a:t>Akıllı Şehir Sistemlerinin Önemi</a:t>
            </a:r>
            <a:endParaRPr lang="tr-TR" sz="2400">
              <a:solidFill>
                <a:srgbClr val="002060"/>
              </a:solidFill>
            </a:endParaRPr>
          </a:p>
        </p:txBody>
      </p:sp>
      <p:pic>
        <p:nvPicPr>
          <p:cNvPr id="12" name="İçerik Yer Tutucusu 11" descr="gökyüzü, dış mekan, ufuk çizgisi, şehir manzarası içeren bir resim&#10;&#10;Açıklama otomatik olarak oluşturuldu">
            <a:extLst>
              <a:ext uri="{FF2B5EF4-FFF2-40B4-BE49-F238E27FC236}">
                <a16:creationId xmlns:a16="http://schemas.microsoft.com/office/drawing/2014/main" id="{5276A86A-0F8E-BFCC-FC77-025FFE70113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l="15686" r="18210"/>
          <a:stretch>
            <a:fillRect/>
          </a:stretch>
        </p:blipFill>
        <p:spPr>
          <a:xfrm>
            <a:off x="5753100" y="-108022"/>
            <a:ext cx="7572375" cy="7074043"/>
          </a:xfrm>
        </p:spPr>
      </p:pic>
      <p:sp>
        <p:nvSpPr>
          <p:cNvPr id="20" name="Metin Yer Tutucusu 19">
            <a:extLst>
              <a:ext uri="{FF2B5EF4-FFF2-40B4-BE49-F238E27FC236}">
                <a16:creationId xmlns:a16="http://schemas.microsoft.com/office/drawing/2014/main" id="{735D712B-880B-0D18-B613-41AA2567B4C4}"/>
              </a:ext>
            </a:extLst>
          </p:cNvPr>
          <p:cNvSpPr>
            <a:spLocks noGrp="1"/>
          </p:cNvSpPr>
          <p:nvPr>
            <p:ph type="body" sz="half" idx="2"/>
          </p:nvPr>
        </p:nvSpPr>
        <p:spPr>
          <a:xfrm>
            <a:off x="391919" y="1390260"/>
            <a:ext cx="5019835" cy="5094515"/>
          </a:xfrm>
        </p:spPr>
        <p:txBody>
          <a:bodyPr>
            <a:normAutofit/>
          </a:bodyPr>
          <a:lstStyle/>
          <a:p>
            <a:pPr marR="228600" rtl="0">
              <a:spcBef>
                <a:spcPct val="0"/>
              </a:spcBef>
              <a:spcAft>
                <a:spcPts val="1800"/>
              </a:spcAft>
            </a:pPr>
            <a:r>
              <a:rPr lang="tr-TR" sz="1900" b="0" i="0" u="none" strike="noStrike" dirty="0">
                <a:solidFill>
                  <a:srgbClr val="1F1F1F"/>
                </a:solidFill>
                <a:effectLst/>
                <a:latin typeface="Arial" pitchFamily="34" charset="0"/>
              </a:rPr>
              <a:t>Akıllı şehir sistemleri, vatandaşların yaşam kalitesini ve şehirlerin sürdürülebilirliğini iyileştirmek için birçok fayda sağlar. Bu faydalardan bazıları şunlardır:</a:t>
            </a:r>
            <a:endParaRPr lang="tr-TR" sz="1900" b="0" dirty="0">
              <a:effectLst/>
            </a:endParaRPr>
          </a:p>
          <a:p>
            <a:pPr marR="228600" rtl="0" fontAlgn="base">
              <a:spcBef>
                <a:spcPct val="0"/>
              </a:spcBef>
              <a:spcAft>
                <a:spcPct val="0"/>
              </a:spcAft>
              <a:buFont typeface="Arial" pitchFamily="34" charset="0"/>
              <a:buChar char="•"/>
            </a:pPr>
            <a:r>
              <a:rPr lang="tr-TR" sz="1900" b="0" i="0" u="none" strike="noStrike" dirty="0">
                <a:solidFill>
                  <a:srgbClr val="1F1F1F"/>
                </a:solidFill>
                <a:effectLst/>
                <a:latin typeface="Arial" pitchFamily="34" charset="0"/>
              </a:rPr>
              <a:t>  Daha verimli ve etkili hizmetler: Bu sistemler, şehir hizmetlerinin daha verimli ve etkili bir şekilde sunulmasına yardımcı olur. Örneğin, akıllı trafik ışıkları, trafik akışını yönetmeye ve trafik sıkışıklığını azaltmaya yardımcı olur.</a:t>
            </a:r>
          </a:p>
          <a:p>
            <a:pPr marR="228600" rtl="0" fontAlgn="base">
              <a:spcBef>
                <a:spcPct val="0"/>
              </a:spcBef>
              <a:spcAft>
                <a:spcPct val="0"/>
              </a:spcAft>
              <a:buFont typeface="Arial" pitchFamily="34" charset="0"/>
              <a:buChar char="•"/>
            </a:pPr>
            <a:endParaRPr lang="tr-TR" sz="1900" b="0" i="0" u="none" strike="noStrike" dirty="0">
              <a:solidFill>
                <a:srgbClr val="000000"/>
              </a:solidFill>
              <a:effectLst/>
              <a:latin typeface="Arial" pitchFamily="34" charset="0"/>
            </a:endParaRPr>
          </a:p>
          <a:p>
            <a:pPr marR="228600" rtl="0" fontAlgn="base">
              <a:spcBef>
                <a:spcPct val="0"/>
              </a:spcBef>
              <a:spcAft>
                <a:spcPct val="0"/>
              </a:spcAft>
              <a:buFont typeface="Arial" pitchFamily="34" charset="0"/>
              <a:buChar char="•"/>
            </a:pPr>
            <a:r>
              <a:rPr lang="tr-TR" sz="1900" b="0" i="0" u="none" strike="noStrike" dirty="0">
                <a:solidFill>
                  <a:srgbClr val="1F1F1F"/>
                </a:solidFill>
                <a:effectLst/>
                <a:latin typeface="Arial" pitchFamily="34" charset="0"/>
              </a:rPr>
              <a:t>  Daha güvenli ve sürdürülebilir şehirler: Akıllı şehir sistemleri, şehirleri daha güvenli ve sürdürülebilir hale getirmeye olanak </a:t>
            </a:r>
            <a:r>
              <a:rPr lang="tr-TR" sz="1900" dirty="0">
                <a:solidFill>
                  <a:srgbClr val="1F1F1F"/>
                </a:solidFill>
                <a:latin typeface="Arial" pitchFamily="34" charset="0"/>
              </a:rPr>
              <a:t>sağlar </a:t>
            </a:r>
            <a:r>
              <a:rPr lang="tr-TR" sz="1900" b="0" i="0" u="none" strike="noStrike" dirty="0">
                <a:solidFill>
                  <a:srgbClr val="1F1F1F"/>
                </a:solidFill>
                <a:effectLst/>
                <a:latin typeface="Arial" pitchFamily="34" charset="0"/>
              </a:rPr>
              <a:t>. Örneğin, akıllı çevre izleme sistemleri, hava kirliliğini azaltmaya ve iklim değişikliğine karşı mücadeleye yardımcı olur.</a:t>
            </a:r>
          </a:p>
          <a:p>
            <a:pPr marR="228600" rtl="0" fontAlgn="base">
              <a:spcBef>
                <a:spcPct val="0"/>
              </a:spcBef>
              <a:spcAft>
                <a:spcPct val="0"/>
              </a:spcAft>
              <a:buFont typeface="Arial" pitchFamily="34" charset="0"/>
              <a:buChar char="•"/>
            </a:pPr>
            <a:endParaRPr lang="tr-TR" sz="1900" b="0" i="0" u="none" strike="noStrike" dirty="0">
              <a:solidFill>
                <a:srgbClr val="000000"/>
              </a:solidFill>
              <a:effectLst/>
              <a:latin typeface="Arial" pitchFamily="34" charset="0"/>
            </a:endParaRPr>
          </a:p>
          <a:p>
            <a:endParaRPr lang="tr-TR" dirty="0"/>
          </a:p>
        </p:txBody>
      </p:sp>
    </p:spTree>
    <p:extLst>
      <p:ext uri="{BB962C8B-B14F-4D97-AF65-F5344CB8AC3E}">
        <p14:creationId xmlns:p14="http://schemas.microsoft.com/office/powerpoint/2010/main" val="184056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İçerik Yer Tutucusu 4" descr="şehir, bina, şehir manzarası, Metropolitan bölgesi içeren bir resim&#10;&#10;Açıklama otomatik olarak oluşturuldu">
            <a:extLst>
              <a:ext uri="{FF2B5EF4-FFF2-40B4-BE49-F238E27FC236}">
                <a16:creationId xmlns:a16="http://schemas.microsoft.com/office/drawing/2014/main" id="{9CF3F348-EFB1-EA55-232D-568618C17E71}"/>
              </a:ext>
            </a:extLst>
          </p:cNvPr>
          <p:cNvPicPr>
            <a:picLocks noChangeAspect="1"/>
          </p:cNvPicPr>
          <p:nvPr/>
        </p:nvPicPr>
        <p:blipFill>
          <a:blip r:embed="rId2" cstate="print">
            <a:extLst>
              <a:ext uri="{28A0092B-C50C-407E-A947-70E740481C1C}">
                <a14:useLocalDpi xmlns:a14="http://schemas.microsoft.com/office/drawing/2010/main" val="0"/>
              </a:ext>
            </a:extLst>
          </a:blip>
          <a:srcRect l="10784" t="144" r="31178" b="-146"/>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Başlık 1">
            <a:extLst>
              <a:ext uri="{FF2B5EF4-FFF2-40B4-BE49-F238E27FC236}">
                <a16:creationId xmlns:a16="http://schemas.microsoft.com/office/drawing/2014/main" id="{3D066865-F49C-8A9E-DE23-974C94D30F31}"/>
              </a:ext>
            </a:extLst>
          </p:cNvPr>
          <p:cNvSpPr>
            <a:spLocks noGrp="1"/>
          </p:cNvSpPr>
          <p:nvPr>
            <p:ph idx="1"/>
          </p:nvPr>
        </p:nvSpPr>
        <p:spPr>
          <a:xfrm>
            <a:off x="435921" y="270589"/>
            <a:ext cx="5658555" cy="5868954"/>
          </a:xfrm>
        </p:spPr>
        <p:txBody>
          <a:bodyPr vert="horz" lIns="91440" tIns="45720" rIns="91440" bIns="45720" rtlCol="0">
            <a:normAutofit/>
          </a:bodyPr>
          <a:lstStyle/>
          <a:p>
            <a:pPr marL="0" marR="228600" indent="0" rtl="0">
              <a:spcBef>
                <a:spcPct val="0"/>
              </a:spcBef>
              <a:spcAft>
                <a:spcPts val="1800"/>
              </a:spcAft>
              <a:buNone/>
            </a:pPr>
            <a:endParaRPr lang="tr-TR" sz="2400" b="0" i="0" u="none" strike="noStrike">
              <a:solidFill>
                <a:schemeClr val="accent2">
                  <a:lumMod val="75000"/>
                </a:schemeClr>
              </a:solidFill>
              <a:effectLst/>
              <a:latin typeface="Arial" pitchFamily="34" charset="0"/>
            </a:endParaRPr>
          </a:p>
          <a:p>
            <a:pPr marL="0" marR="228600" indent="0" rtl="0">
              <a:spcBef>
                <a:spcPct val="0"/>
              </a:spcBef>
              <a:spcAft>
                <a:spcPts val="1800"/>
              </a:spcAft>
              <a:buNone/>
            </a:pPr>
            <a:r>
              <a:rPr lang="tr-TR" sz="2400" b="0" i="0" u="none" strike="noStrike">
                <a:solidFill>
                  <a:schemeClr val="accent2">
                    <a:lumMod val="75000"/>
                  </a:schemeClr>
                </a:solidFill>
                <a:effectLst/>
                <a:latin typeface="Arial" pitchFamily="34" charset="0"/>
              </a:rPr>
              <a:t>Akıllı şehirler, birçok fayda sağlasa da, bazı zorluklar da beraberinde getirmektedir. </a:t>
            </a:r>
            <a:endParaRPr lang="tr-TR" sz="2400" b="0">
              <a:solidFill>
                <a:schemeClr val="accent2">
                  <a:lumMod val="75000"/>
                </a:schemeClr>
              </a:solidFill>
              <a:effectLst/>
            </a:endParaRPr>
          </a:p>
          <a:p>
            <a:pPr marL="0" marR="228600" indent="0" rtl="0">
              <a:spcBef>
                <a:spcPct val="0"/>
              </a:spcBef>
              <a:spcAft>
                <a:spcPts val="1800"/>
              </a:spcAft>
              <a:buNone/>
            </a:pPr>
            <a:endParaRPr lang="tr-TR" sz="2400" b="0">
              <a:solidFill>
                <a:schemeClr val="accent2">
                  <a:lumMod val="75000"/>
                </a:schemeClr>
              </a:solidFill>
              <a:effectLst/>
            </a:endParaRPr>
          </a:p>
          <a:p>
            <a:pPr marR="228600" rtl="0" fontAlgn="base">
              <a:spcBef>
                <a:spcPct val="0"/>
              </a:spcBef>
              <a:spcAft>
                <a:spcPct val="0"/>
              </a:spcAft>
              <a:buFont typeface="Arial" pitchFamily="34" charset="0"/>
              <a:buChar char="•"/>
            </a:pPr>
            <a:r>
              <a:rPr lang="tr-TR" sz="2000" b="1" i="0" u="none" strike="noStrike">
                <a:solidFill>
                  <a:srgbClr val="1F1F1F"/>
                </a:solidFill>
                <a:effectLst/>
                <a:latin typeface="Arial" pitchFamily="34" charset="0"/>
              </a:rPr>
              <a:t>Yüksek maliyet:</a:t>
            </a:r>
            <a:r>
              <a:rPr lang="tr-TR" sz="2000" b="0" i="0" u="none" strike="noStrike">
                <a:solidFill>
                  <a:srgbClr val="1F1F1F"/>
                </a:solidFill>
                <a:effectLst/>
                <a:latin typeface="Arial" pitchFamily="34" charset="0"/>
              </a:rPr>
              <a:t> Akıllı şehir sistemleri, geleneksel şehir sistemlerinden daha pahalı olabilir.</a:t>
            </a:r>
          </a:p>
          <a:p>
            <a:pPr marR="228600" rtl="0" fontAlgn="base">
              <a:spcBef>
                <a:spcPct val="0"/>
              </a:spcBef>
              <a:spcAft>
                <a:spcPct val="0"/>
              </a:spcAft>
              <a:buFont typeface="Arial" pitchFamily="34" charset="0"/>
              <a:buChar char="•"/>
            </a:pPr>
            <a:endParaRPr lang="tr-TR" sz="2000" b="0" i="0" u="none" strike="noStrike">
              <a:solidFill>
                <a:srgbClr val="000000"/>
              </a:solidFill>
              <a:effectLst/>
              <a:latin typeface="Arial" pitchFamily="34" charset="0"/>
            </a:endParaRPr>
          </a:p>
          <a:p>
            <a:pPr marR="228600" rtl="0" fontAlgn="base">
              <a:spcBef>
                <a:spcPct val="0"/>
              </a:spcBef>
              <a:spcAft>
                <a:spcPct val="0"/>
              </a:spcAft>
              <a:buFont typeface="Arial" pitchFamily="34" charset="0"/>
              <a:buChar char="•"/>
            </a:pPr>
            <a:r>
              <a:rPr lang="tr-TR" sz="2000" b="1" i="0" u="none" strike="noStrike">
                <a:solidFill>
                  <a:srgbClr val="1F1F1F"/>
                </a:solidFill>
                <a:effectLst/>
                <a:latin typeface="Arial" pitchFamily="34" charset="0"/>
              </a:rPr>
              <a:t>Güvenlik ve gizlilik sorunları: </a:t>
            </a:r>
            <a:r>
              <a:rPr lang="tr-TR" sz="2000" b="0" i="0" u="none" strike="noStrike">
                <a:solidFill>
                  <a:srgbClr val="1F1F1F"/>
                </a:solidFill>
                <a:effectLst/>
                <a:latin typeface="Arial" pitchFamily="34" charset="0"/>
              </a:rPr>
              <a:t>Akıllı şehir sistemleri, büyük miktarda veriyi toplar ve işler. Bu veriler, güvenlik ve gizlilik sorunları oluşturabilir.</a:t>
            </a:r>
          </a:p>
          <a:p>
            <a:pPr marR="228600" rtl="0" fontAlgn="base">
              <a:spcBef>
                <a:spcPct val="0"/>
              </a:spcBef>
              <a:spcAft>
                <a:spcPct val="0"/>
              </a:spcAft>
              <a:buFont typeface="Arial" pitchFamily="34" charset="0"/>
              <a:buChar char="•"/>
            </a:pPr>
            <a:endParaRPr lang="tr-TR" sz="2000" b="0" i="0" u="none" strike="noStrike">
              <a:solidFill>
                <a:srgbClr val="000000"/>
              </a:solidFill>
              <a:effectLst/>
              <a:latin typeface="Arial" pitchFamily="34" charset="0"/>
            </a:endParaRPr>
          </a:p>
          <a:p>
            <a:pPr marR="228600" rtl="0" fontAlgn="base">
              <a:spcBef>
                <a:spcPct val="0"/>
              </a:spcBef>
              <a:spcAft>
                <a:spcPts val="750"/>
              </a:spcAft>
              <a:buFont typeface="Arial" pitchFamily="34" charset="0"/>
              <a:buChar char="•"/>
            </a:pPr>
            <a:r>
              <a:rPr lang="tr-TR" sz="2000" b="1" i="0" u="none" strike="noStrike">
                <a:solidFill>
                  <a:srgbClr val="1F1F1F"/>
                </a:solidFill>
                <a:effectLst/>
                <a:latin typeface="Arial" pitchFamily="34" charset="0"/>
              </a:rPr>
              <a:t>Teknik uyumluluk: </a:t>
            </a:r>
            <a:r>
              <a:rPr lang="tr-TR" sz="2000" b="0" i="0" u="none" strike="noStrike">
                <a:solidFill>
                  <a:srgbClr val="1F1F1F"/>
                </a:solidFill>
                <a:effectLst/>
                <a:latin typeface="Arial" pitchFamily="34" charset="0"/>
              </a:rPr>
              <a:t>Akıllı şehir sistemleri, farklı teknolojileri ve standartları kullanır. Bu,  uyumluluk sorunlarına yol açabilir.</a:t>
            </a:r>
            <a:endParaRPr lang="tr-TR" sz="2000" b="0" i="0" u="none" strike="noStrike">
              <a:solidFill>
                <a:srgbClr val="000000"/>
              </a:solidFill>
              <a:effectLst/>
              <a:latin typeface="Arial" pitchFamily="34" charset="0"/>
            </a:endParaRPr>
          </a:p>
          <a:p>
            <a:endParaRPr lang="tr-TR"/>
          </a:p>
        </p:txBody>
      </p:sp>
    </p:spTree>
    <p:extLst>
      <p:ext uri="{BB962C8B-B14F-4D97-AF65-F5344CB8AC3E}">
        <p14:creationId xmlns:p14="http://schemas.microsoft.com/office/powerpoint/2010/main" val="365556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19" name="Picture 10" descr="Eşleşen giyte kadın">
            <a:extLst>
              <a:ext uri="{FF2B5EF4-FFF2-40B4-BE49-F238E27FC236}">
                <a16:creationId xmlns:a16="http://schemas.microsoft.com/office/drawing/2014/main" id="{F1CF02C0-243D-40E3-7842-3835DB1678EE}"/>
              </a:ext>
            </a:extLst>
          </p:cNvPr>
          <p:cNvPicPr>
            <a:picLocks noChangeAspect="1"/>
          </p:cNvPicPr>
          <p:nvPr/>
        </p:nvPicPr>
        <p:blipFill>
          <a:blip r:embed="rId2"/>
          <a:srcRect t="459"/>
          <a:stretch>
            <a:fillRect/>
          </a:stretch>
        </p:blipFill>
        <p:spPr>
          <a:xfrm>
            <a:off x="2522356" y="1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Başlık 1">
            <a:extLst>
              <a:ext uri="{FF2B5EF4-FFF2-40B4-BE49-F238E27FC236}">
                <a16:creationId xmlns:a16="http://schemas.microsoft.com/office/drawing/2014/main" id="{9DAE407F-00C0-E8FA-262C-EA5A9D186EF5}"/>
              </a:ext>
            </a:extLst>
          </p:cNvPr>
          <p:cNvSpPr>
            <a:spLocks noGrp="1"/>
          </p:cNvSpPr>
          <p:nvPr>
            <p:ph type="title"/>
          </p:nvPr>
        </p:nvSpPr>
        <p:spPr>
          <a:xfrm>
            <a:off x="400279" y="365125"/>
            <a:ext cx="4659990" cy="746450"/>
          </a:xfrm>
        </p:spPr>
        <p:txBody>
          <a:bodyPr>
            <a:normAutofit fontScale="90000"/>
          </a:bodyPr>
          <a:lstStyle/>
          <a:p>
            <a:pPr marR="228600" rtl="0">
              <a:spcBef>
                <a:spcPts val="1800"/>
              </a:spcBef>
              <a:spcAft>
                <a:spcPts val="1800"/>
              </a:spcAft>
            </a:pPr>
            <a:br>
              <a:rPr lang="tr-TR" sz="3100" b="1" i="0" u="none" strike="noStrike">
                <a:effectLst/>
                <a:latin typeface="Arial" pitchFamily="34" charset="0"/>
              </a:rPr>
            </a:br>
            <a:r>
              <a:rPr lang="tr-TR" sz="3100" b="1" i="0" u="none" strike="noStrike">
                <a:effectLst/>
                <a:latin typeface="Arial" pitchFamily="34" charset="0"/>
              </a:rPr>
              <a:t>Akıllı Şehirlerin Gelecekteki Eğilimleri</a:t>
            </a:r>
            <a:br>
              <a:rPr lang="tr-TR" sz="3100" b="0">
                <a:effectLst/>
              </a:rPr>
            </a:br>
            <a:endParaRPr lang="tr-TR" sz="3100"/>
          </a:p>
        </p:txBody>
      </p:sp>
      <p:sp>
        <p:nvSpPr>
          <p:cNvPr id="9" name="Content Placeholder 8">
            <a:extLst>
              <a:ext uri="{FF2B5EF4-FFF2-40B4-BE49-F238E27FC236}">
                <a16:creationId xmlns:a16="http://schemas.microsoft.com/office/drawing/2014/main" id="{4951B040-5F9D-3485-A505-C1FE035FF0DE}"/>
              </a:ext>
            </a:extLst>
          </p:cNvPr>
          <p:cNvSpPr>
            <a:spLocks noGrp="1"/>
          </p:cNvSpPr>
          <p:nvPr>
            <p:ph idx="1"/>
          </p:nvPr>
        </p:nvSpPr>
        <p:spPr>
          <a:xfrm>
            <a:off x="154606" y="1306286"/>
            <a:ext cx="5189376" cy="5430416"/>
          </a:xfrm>
        </p:spPr>
        <p:txBody>
          <a:bodyPr>
            <a:normAutofit fontScale="77500" lnSpcReduction="20000"/>
          </a:bodyPr>
          <a:lstStyle/>
          <a:p>
            <a:pPr marL="0" marR="228600" indent="0" rtl="0">
              <a:spcBef>
                <a:spcPct val="0"/>
              </a:spcBef>
              <a:spcAft>
                <a:spcPts val="1800"/>
              </a:spcAft>
              <a:buNone/>
            </a:pPr>
            <a:endParaRPr lang="tr-TR" sz="2400" b="0" i="0" u="none" strike="noStrike">
              <a:solidFill>
                <a:srgbClr val="002060"/>
              </a:solidFill>
              <a:effectLst/>
              <a:latin typeface="Arial" pitchFamily="34" charset="0"/>
            </a:endParaRPr>
          </a:p>
          <a:p>
            <a:pPr marL="0" marR="228600" indent="0" rtl="0">
              <a:spcBef>
                <a:spcPct val="0"/>
              </a:spcBef>
              <a:spcAft>
                <a:spcPts val="1800"/>
              </a:spcAft>
              <a:buNone/>
            </a:pPr>
            <a:r>
              <a:rPr lang="tr-TR" sz="2400" b="0" i="0" u="none" strike="noStrike">
                <a:solidFill>
                  <a:srgbClr val="002060"/>
                </a:solidFill>
                <a:effectLst/>
                <a:latin typeface="Arial" pitchFamily="34" charset="0"/>
              </a:rPr>
              <a:t>Akıllı şehirler, hızla gelişen bir alandır. Gelecekteki eğilimlerden bazıları şunlardır:</a:t>
            </a:r>
            <a:endParaRPr lang="tr-TR" sz="2400" b="0">
              <a:solidFill>
                <a:srgbClr val="002060"/>
              </a:solidFill>
              <a:effectLst/>
            </a:endParaRPr>
          </a:p>
          <a:p>
            <a:pPr marR="228600" rtl="0" fontAlgn="base">
              <a:spcBef>
                <a:spcPct val="0"/>
              </a:spcBef>
              <a:spcAft>
                <a:spcPct val="0"/>
              </a:spcAft>
              <a:buFont typeface="Arial" pitchFamily="34" charset="0"/>
              <a:buChar char="•"/>
            </a:pPr>
            <a:r>
              <a:rPr lang="tr-TR" sz="2400" b="1" i="0" u="none" strike="noStrike">
                <a:solidFill>
                  <a:srgbClr val="1F1F1F"/>
                </a:solidFill>
                <a:effectLst/>
                <a:latin typeface="Arial" pitchFamily="34" charset="0"/>
              </a:rPr>
              <a:t>Yapay zeka ve makine öğreniminin kullanımının artması: </a:t>
            </a:r>
            <a:r>
              <a:rPr lang="tr-TR" sz="2400" b="0" i="0" u="none" strike="noStrike">
                <a:solidFill>
                  <a:srgbClr val="1F1F1F"/>
                </a:solidFill>
                <a:effectLst/>
                <a:latin typeface="Arial" pitchFamily="34" charset="0"/>
              </a:rPr>
              <a:t>Yapay zeka ve makine öğrenimi, akıllı şehir sistemlerinin verimliliğini ve etkinliğini artırmaya yardımcı olacaktır.</a:t>
            </a:r>
          </a:p>
          <a:p>
            <a:pPr marR="228600" rtl="0" fontAlgn="base">
              <a:spcBef>
                <a:spcPct val="0"/>
              </a:spcBef>
              <a:spcAft>
                <a:spcPct val="0"/>
              </a:spcAft>
              <a:buFont typeface="Arial" pitchFamily="34" charset="0"/>
              <a:buChar char="•"/>
            </a:pPr>
            <a:endParaRPr lang="tr-TR" sz="2400" b="0" i="0" u="none" strike="noStrike">
              <a:solidFill>
                <a:srgbClr val="1F1F1F"/>
              </a:solidFill>
              <a:effectLst/>
              <a:latin typeface="Arial" pitchFamily="34" charset="0"/>
            </a:endParaRPr>
          </a:p>
          <a:p>
            <a:pPr marR="228600" rtl="0" fontAlgn="base">
              <a:spcBef>
                <a:spcPct val="0"/>
              </a:spcBef>
              <a:spcAft>
                <a:spcPct val="0"/>
              </a:spcAft>
              <a:buFont typeface="Arial" pitchFamily="34" charset="0"/>
              <a:buChar char="•"/>
            </a:pPr>
            <a:endParaRPr lang="tr-TR" sz="2400" b="1" i="0" u="none" strike="noStrike">
              <a:solidFill>
                <a:srgbClr val="000000"/>
              </a:solidFill>
              <a:effectLst/>
              <a:latin typeface="Arial" pitchFamily="34" charset="0"/>
            </a:endParaRPr>
          </a:p>
          <a:p>
            <a:pPr marR="228600" rtl="0" fontAlgn="base">
              <a:spcBef>
                <a:spcPct val="0"/>
              </a:spcBef>
              <a:spcAft>
                <a:spcPts val="750"/>
              </a:spcAft>
              <a:buFont typeface="Arial" pitchFamily="34" charset="0"/>
              <a:buChar char="•"/>
            </a:pPr>
            <a:r>
              <a:rPr lang="tr-TR" sz="2400" b="1" i="0" u="none" strike="noStrike">
                <a:solidFill>
                  <a:srgbClr val="1F1F1F"/>
                </a:solidFill>
                <a:effectLst/>
                <a:latin typeface="Arial" pitchFamily="34" charset="0"/>
              </a:rPr>
              <a:t>Bulut bilişimin kullanımının artması: </a:t>
            </a:r>
            <a:r>
              <a:rPr lang="tr-TR" sz="2400" b="0" i="0" u="none" strike="noStrike">
                <a:solidFill>
                  <a:srgbClr val="1F1F1F"/>
                </a:solidFill>
                <a:effectLst/>
                <a:latin typeface="Arial" pitchFamily="34" charset="0"/>
              </a:rPr>
              <a:t>Bulut bilişim, akıllı şehir sistemlerinin daha ölçeklenebilir ve erişilebilir olmasını sağlayacaktır.</a:t>
            </a:r>
          </a:p>
          <a:p>
            <a:pPr marR="228600" rtl="0" fontAlgn="base">
              <a:spcBef>
                <a:spcPct val="0"/>
              </a:spcBef>
              <a:spcAft>
                <a:spcPts val="750"/>
              </a:spcAft>
              <a:buFont typeface="Arial" pitchFamily="34" charset="0"/>
              <a:buChar char="•"/>
            </a:pPr>
            <a:endParaRPr lang="tr-TR" sz="2400" b="0" i="0" u="none" strike="noStrike">
              <a:solidFill>
                <a:srgbClr val="000000"/>
              </a:solidFill>
              <a:effectLst/>
              <a:latin typeface="Arial" pitchFamily="34" charset="0"/>
            </a:endParaRPr>
          </a:p>
          <a:p>
            <a:pPr marR="228600" rtl="0" fontAlgn="base">
              <a:spcBef>
                <a:spcPts val="750"/>
              </a:spcBef>
              <a:spcAft>
                <a:spcPts val="750"/>
              </a:spcAft>
              <a:buFont typeface="Arial" pitchFamily="34" charset="0"/>
              <a:buChar char="•"/>
            </a:pPr>
            <a:r>
              <a:rPr lang="tr-TR" sz="2500" b="1" i="0">
                <a:effectLst/>
                <a:latin typeface="Arial" pitchFamily="34" charset="0"/>
                <a:cs typeface="Arial" pitchFamily="34" charset="0"/>
              </a:rPr>
              <a:t>Yeşil Enerji ve Sürdürülebilirlik:</a:t>
            </a:r>
            <a:r>
              <a:rPr lang="tr-TR" sz="2500" b="0" i="0">
                <a:solidFill>
                  <a:srgbClr val="374151"/>
                </a:solidFill>
                <a:effectLst/>
                <a:latin typeface="Arial" pitchFamily="34" charset="0"/>
                <a:cs typeface="Arial" pitchFamily="34" charset="0"/>
              </a:rPr>
              <a:t> Gelecekteki akıllı şehirler, Güneş enerjisi, rüzgar enerjisi ve enerji depolama sistemleri gibi yeşil teknolojiler, çevresel etkileri azaltabilir ve enerji verimliliğini artırabilir.</a:t>
            </a:r>
            <a:br>
              <a:rPr lang="tr-TR" sz="2500" b="0" i="0" u="none" strike="noStrike">
                <a:effectLst/>
                <a:latin typeface="Arial" pitchFamily="34" charset="0"/>
                <a:cs typeface="Arial" pitchFamily="34" charset="0"/>
              </a:rPr>
            </a:br>
            <a:endParaRPr lang="en-US" sz="2500">
              <a:latin typeface="Arial" pitchFamily="34" charset="0"/>
              <a:cs typeface="Arial" pitchFamily="34" charset="0"/>
            </a:endParaRPr>
          </a:p>
        </p:txBody>
      </p:sp>
    </p:spTree>
    <p:extLst>
      <p:ext uri="{BB962C8B-B14F-4D97-AF65-F5344CB8AC3E}">
        <p14:creationId xmlns:p14="http://schemas.microsoft.com/office/powerpoint/2010/main" val="395334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İçerik Yer Tutucusu 4" descr="gökyüzü, dış mekan, altyapı, çelik içeren bir resim&#10;&#10;Açıklama otomatik olarak oluşturuldu">
            <a:extLst>
              <a:ext uri="{FF2B5EF4-FFF2-40B4-BE49-F238E27FC236}">
                <a16:creationId xmlns:a16="http://schemas.microsoft.com/office/drawing/2014/main" id="{79BB03AB-74F2-F38F-E667-C2D6707FA57F}"/>
              </a:ext>
            </a:extLst>
          </p:cNvPr>
          <p:cNvPicPr>
            <a:picLocks noChangeAspect="1"/>
          </p:cNvPicPr>
          <p:nvPr/>
        </p:nvPicPr>
        <p:blipFill>
          <a:blip r:embed="rId2" cstate="print">
            <a:extLst>
              <a:ext uri="{28A0092B-C50C-407E-A947-70E740481C1C}">
                <a14:useLocalDpi xmlns:a14="http://schemas.microsoft.com/office/drawing/2010/main" val="0"/>
              </a:ext>
            </a:extLst>
          </a:blip>
          <a:srcRect l="-146" t="21301" r="146" b="27811"/>
          <a:stretch>
            <a:fillRect/>
          </a:stretch>
        </p:blipFill>
        <p:spPr>
          <a:xfrm>
            <a:off x="-18218" y="0"/>
            <a:ext cx="12228129" cy="4666928"/>
          </a:xfrm>
          <a:prstGeom prst="rect">
            <a:avLst/>
          </a:prstGeom>
        </p:spPr>
      </p:pic>
      <p:grpSp>
        <p:nvGrpSpPr>
          <p:cNvPr id="14" name="Group 13">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5" name="Freeform: Shape 14">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lt1"/>
                </a:solidFill>
              </a:endParaRPr>
            </a:p>
          </p:txBody>
        </p:sp>
        <p:sp useBgFill="1">
          <p:nvSpPr>
            <p:cNvPr id="18" name="Freeform: Shape 17">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1">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9" name="Content Placeholder 8">
            <a:extLst>
              <a:ext uri="{FF2B5EF4-FFF2-40B4-BE49-F238E27FC236}">
                <a16:creationId xmlns:a16="http://schemas.microsoft.com/office/drawing/2014/main" id="{303118BF-62A0-20EB-3883-49571CFB8035}"/>
              </a:ext>
            </a:extLst>
          </p:cNvPr>
          <p:cNvSpPr>
            <a:spLocks noGrp="1"/>
          </p:cNvSpPr>
          <p:nvPr>
            <p:ph idx="1"/>
          </p:nvPr>
        </p:nvSpPr>
        <p:spPr>
          <a:xfrm>
            <a:off x="569167" y="4878831"/>
            <a:ext cx="10860833" cy="1483801"/>
          </a:xfrm>
        </p:spPr>
        <p:txBody>
          <a:bodyPr anchor="ctr">
            <a:normAutofit fontScale="92500" lnSpcReduction="20000"/>
          </a:bodyPr>
          <a:lstStyle/>
          <a:p>
            <a:pPr marL="0" marR="228600" indent="0" rtl="0">
              <a:spcBef>
                <a:spcPct val="0"/>
              </a:spcBef>
              <a:spcAft>
                <a:spcPts val="1800"/>
              </a:spcAft>
              <a:buNone/>
            </a:pPr>
            <a:r>
              <a:rPr lang="tr-TR" sz="2400" b="0" i="0" u="none" strike="noStrike">
                <a:solidFill>
                  <a:srgbClr val="1F1F1F"/>
                </a:solidFill>
                <a:effectLst/>
                <a:latin typeface="Arial" pitchFamily="34" charset="0"/>
              </a:rPr>
              <a:t>Akıllı şehirler, şehirlerin daha verimli, güvenli ve sürdürülebilir hale getirilmesinde önemli bir rol oynamaktadır. Akıllı şehir sistemleri, bu hedeflere ulaşmak için kullanılan araçlardır.</a:t>
            </a:r>
            <a:endParaRPr lang="tr-TR" sz="2400" b="0">
              <a:effectLst/>
            </a:endParaRPr>
          </a:p>
          <a:p>
            <a:pPr marL="0" indent="0">
              <a:buNone/>
            </a:pPr>
            <a:br>
              <a:rPr lang="tr-TR" sz="1200"/>
            </a:br>
            <a:endParaRPr lang="en-US" sz="1800">
              <a:solidFill>
                <a:schemeClr val="tx2"/>
              </a:solidFill>
            </a:endParaRPr>
          </a:p>
        </p:txBody>
      </p:sp>
    </p:spTree>
    <p:extLst>
      <p:ext uri="{BB962C8B-B14F-4D97-AF65-F5344CB8AC3E}">
        <p14:creationId xmlns:p14="http://schemas.microsoft.com/office/powerpoint/2010/main" val="18196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4" name="Rectangle 108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1026" name="Picture 2" descr="Şirketlerin ve hükümetlerin yönettiği akıllı şehirler | Bilim ve Gelecek">
            <a:extLst>
              <a:ext uri="{FF2B5EF4-FFF2-40B4-BE49-F238E27FC236}">
                <a16:creationId xmlns:a16="http://schemas.microsoft.com/office/drawing/2014/main" id="{01C30BFE-4F36-DD73-5B9A-E43FE53AF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01"/>
          <a:stretch>
            <a:fillRect/>
          </a:stretch>
        </p:blipFill>
        <p:spPr bwMode="auto">
          <a:xfrm>
            <a:off x="4992414"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8D789DBD-443A-271A-0A6B-0F05A478A4A8}"/>
              </a:ext>
            </a:extLst>
          </p:cNvPr>
          <p:cNvSpPr txBox="1"/>
          <p:nvPr/>
        </p:nvSpPr>
        <p:spPr>
          <a:xfrm>
            <a:off x="304800" y="2123089"/>
            <a:ext cx="4508938" cy="1015663"/>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6000"/>
              <a:t>TÜRKİYE’ DE </a:t>
            </a:r>
          </a:p>
        </p:txBody>
      </p:sp>
      <p:sp>
        <p:nvSpPr>
          <p:cNvPr id="8" name="Metin kutusu 7">
            <a:extLst>
              <a:ext uri="{FF2B5EF4-FFF2-40B4-BE49-F238E27FC236}">
                <a16:creationId xmlns:a16="http://schemas.microsoft.com/office/drawing/2014/main" id="{2044B444-DFCB-8733-3BD3-BF1135B9FCAC}"/>
              </a:ext>
            </a:extLst>
          </p:cNvPr>
          <p:cNvSpPr txBox="1"/>
          <p:nvPr/>
        </p:nvSpPr>
        <p:spPr>
          <a:xfrm>
            <a:off x="283779" y="2965971"/>
            <a:ext cx="4750676" cy="1754326"/>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5400" dirty="0"/>
              <a:t>AKILLI KENT</a:t>
            </a:r>
          </a:p>
          <a:p>
            <a:r>
              <a:rPr lang="tr-TR" sz="5400" dirty="0"/>
              <a:t>UYGULAMALARI</a:t>
            </a:r>
          </a:p>
        </p:txBody>
      </p:sp>
      <p:sp>
        <p:nvSpPr>
          <p:cNvPr id="2" name="Metin kutusu 1">
            <a:extLst>
              <a:ext uri="{FF2B5EF4-FFF2-40B4-BE49-F238E27FC236}">
                <a16:creationId xmlns:a16="http://schemas.microsoft.com/office/drawing/2014/main" id="{B9D9F1CC-A751-4177-3BB8-784B39AE9781}"/>
              </a:ext>
            </a:extLst>
          </p:cNvPr>
          <p:cNvSpPr txBox="1"/>
          <p:nvPr/>
        </p:nvSpPr>
        <p:spPr>
          <a:xfrm>
            <a:off x="344227" y="5267149"/>
            <a:ext cx="2305246" cy="369332"/>
          </a:xfrm>
          <a:prstGeom prst="rect">
            <a:avLst/>
          </a:prstGeom>
          <a:noFill/>
        </p:spPr>
        <p:txBody>
          <a:bodyPr wrap="none" rtlCol="0">
            <a:spAutoFit/>
          </a:bodyPr>
          <a:lstStyle/>
          <a:p>
            <a:r>
              <a:rPr lang="tr-TR" dirty="0" err="1"/>
              <a:t>Ümmü</a:t>
            </a:r>
            <a:r>
              <a:rPr lang="tr-TR" dirty="0"/>
              <a:t> Gülsün Demirci</a:t>
            </a:r>
          </a:p>
        </p:txBody>
      </p:sp>
    </p:spTree>
    <p:extLst>
      <p:ext uri="{BB962C8B-B14F-4D97-AF65-F5344CB8AC3E}">
        <p14:creationId xmlns:p14="http://schemas.microsoft.com/office/powerpoint/2010/main" val="41778462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3" name="Resim 2" descr="bulut, dış mekan, gökyüzü, ağaç içeren bir resim&#10;&#10;Açıklama otomatik olarak oluşturuldu">
            <a:extLst>
              <a:ext uri="{FF2B5EF4-FFF2-40B4-BE49-F238E27FC236}">
                <a16:creationId xmlns:a16="http://schemas.microsoft.com/office/drawing/2014/main" id="{1238F7A8-31AC-1A67-1ADC-AD2A082721A7}"/>
              </a:ext>
            </a:extLst>
          </p:cNvPr>
          <p:cNvPicPr>
            <a:picLocks noChangeAspect="1"/>
          </p:cNvPicPr>
          <p:nvPr/>
        </p:nvPicPr>
        <p:blipFill>
          <a:blip r:embed="rId2">
            <a:extLst>
              <a:ext uri="{28A0092B-C50C-407E-A947-70E740481C1C}">
                <a14:useLocalDpi xmlns:a14="http://schemas.microsoft.com/office/drawing/2010/main" val="0"/>
              </a:ext>
            </a:extLst>
          </a:blip>
          <a:srcRect r="2050"/>
          <a:stretch>
            <a:fillRect/>
          </a:stretch>
        </p:blipFill>
        <p:spPr>
          <a:xfrm>
            <a:off x="20" y="-1006475"/>
            <a:ext cx="12191980" cy="6721475"/>
          </a:xfrm>
          <a:custGeom>
            <a:avLst/>
            <a:gdLst/>
            <a:ahLst/>
            <a:cxnLst/>
            <a:rect l="l" t="t" r="r" b="b"/>
            <a:pathLst>
              <a:path w="12192000" h="6721475">
                <a:moveTo>
                  <a:pt x="4721175" y="5742856"/>
                </a:moveTo>
                <a:lnTo>
                  <a:pt x="4722110" y="5743067"/>
                </a:lnTo>
                <a:cubicBezTo>
                  <a:pt x="4721144" y="5743709"/>
                  <a:pt x="4718265" y="5744315"/>
                  <a:pt x="4717201" y="5744338"/>
                </a:cubicBezTo>
                <a:close/>
                <a:moveTo>
                  <a:pt x="0" y="0"/>
                </a:moveTo>
                <a:lnTo>
                  <a:pt x="12192000" y="0"/>
                </a:lnTo>
                <a:lnTo>
                  <a:pt x="12192000" y="834942"/>
                </a:lnTo>
                <a:lnTo>
                  <a:pt x="12192000" y="2274073"/>
                </a:lnTo>
                <a:lnTo>
                  <a:pt x="12192000" y="6586253"/>
                </a:lnTo>
                <a:lnTo>
                  <a:pt x="12140861" y="6605451"/>
                </a:lnTo>
                <a:cubicBezTo>
                  <a:pt x="12126657" y="6607665"/>
                  <a:pt x="12093590" y="6662867"/>
                  <a:pt x="12080162" y="6661300"/>
                </a:cubicBezTo>
                <a:cubicBezTo>
                  <a:pt x="11978189" y="6685453"/>
                  <a:pt x="11967362" y="6708506"/>
                  <a:pt x="11917886" y="6696520"/>
                </a:cubicBezTo>
                <a:cubicBezTo>
                  <a:pt x="11872780" y="6694805"/>
                  <a:pt x="11928862" y="6731720"/>
                  <a:pt x="11894611" y="6718680"/>
                </a:cubicBezTo>
                <a:cubicBezTo>
                  <a:pt x="11860360" y="6705640"/>
                  <a:pt x="11736092" y="6642174"/>
                  <a:pt x="11712380" y="6618279"/>
                </a:cubicBezTo>
                <a:cubicBezTo>
                  <a:pt x="11688668" y="6594384"/>
                  <a:pt x="11627913" y="6617875"/>
                  <a:pt x="11585367" y="6575313"/>
                </a:cubicBezTo>
                <a:lnTo>
                  <a:pt x="11516471" y="6498621"/>
                </a:lnTo>
                <a:cubicBezTo>
                  <a:pt x="11468275" y="6496789"/>
                  <a:pt x="11507336" y="6461535"/>
                  <a:pt x="11462693" y="6445069"/>
                </a:cubicBezTo>
                <a:cubicBezTo>
                  <a:pt x="11417568" y="6443442"/>
                  <a:pt x="11408022" y="6391555"/>
                  <a:pt x="11369713" y="6383596"/>
                </a:cubicBezTo>
                <a:cubicBezTo>
                  <a:pt x="11354318" y="6389646"/>
                  <a:pt x="11288329" y="6334752"/>
                  <a:pt x="11273970" y="6323928"/>
                </a:cubicBezTo>
                <a:cubicBezTo>
                  <a:pt x="11231914" y="6325320"/>
                  <a:pt x="11221974" y="6315486"/>
                  <a:pt x="11195085" y="6302909"/>
                </a:cubicBezTo>
                <a:cubicBezTo>
                  <a:pt x="11164087" y="6332691"/>
                  <a:pt x="11171650" y="6306732"/>
                  <a:pt x="11143409" y="6303556"/>
                </a:cubicBezTo>
                <a:cubicBezTo>
                  <a:pt x="11125907" y="6299917"/>
                  <a:pt x="11102604" y="6295777"/>
                  <a:pt x="11085936" y="6294307"/>
                </a:cubicBezTo>
                <a:cubicBezTo>
                  <a:pt x="11057494" y="6294603"/>
                  <a:pt x="11029907" y="6276438"/>
                  <a:pt x="11030954" y="6291426"/>
                </a:cubicBezTo>
                <a:cubicBezTo>
                  <a:pt x="11007785" y="6293943"/>
                  <a:pt x="10982006" y="6298120"/>
                  <a:pt x="10951061" y="6296182"/>
                </a:cubicBezTo>
                <a:cubicBezTo>
                  <a:pt x="10885366" y="6259348"/>
                  <a:pt x="10915289" y="6295910"/>
                  <a:pt x="10857722" y="6283099"/>
                </a:cubicBezTo>
                <a:cubicBezTo>
                  <a:pt x="10806647" y="6270732"/>
                  <a:pt x="10707076" y="6237654"/>
                  <a:pt x="10644617" y="6221981"/>
                </a:cubicBezTo>
                <a:cubicBezTo>
                  <a:pt x="10616447" y="6217166"/>
                  <a:pt x="10558604" y="6206555"/>
                  <a:pt x="10519278" y="6201735"/>
                </a:cubicBezTo>
                <a:cubicBezTo>
                  <a:pt x="10495462" y="6203254"/>
                  <a:pt x="10473831" y="6189810"/>
                  <a:pt x="10445982" y="6199677"/>
                </a:cubicBezTo>
                <a:cubicBezTo>
                  <a:pt x="10436537" y="6203715"/>
                  <a:pt x="10409282" y="6202908"/>
                  <a:pt x="10383866" y="6195830"/>
                </a:cubicBezTo>
                <a:cubicBezTo>
                  <a:pt x="10374828" y="6204037"/>
                  <a:pt x="10347865" y="6195374"/>
                  <a:pt x="10336853" y="6195219"/>
                </a:cubicBezTo>
                <a:cubicBezTo>
                  <a:pt x="10323587" y="6201929"/>
                  <a:pt x="10274742" y="6192863"/>
                  <a:pt x="10261099" y="6185468"/>
                </a:cubicBezTo>
                <a:lnTo>
                  <a:pt x="10126498" y="6173953"/>
                </a:lnTo>
                <a:lnTo>
                  <a:pt x="10082167" y="6171858"/>
                </a:lnTo>
                <a:cubicBezTo>
                  <a:pt x="10074568" y="6173927"/>
                  <a:pt x="10046861" y="6172599"/>
                  <a:pt x="10039238" y="6173522"/>
                </a:cubicBezTo>
                <a:cubicBezTo>
                  <a:pt x="9998459" y="6163421"/>
                  <a:pt x="9984395" y="6162931"/>
                  <a:pt x="9960017" y="6158007"/>
                </a:cubicBezTo>
                <a:cubicBezTo>
                  <a:pt x="9918981" y="6157865"/>
                  <a:pt x="9888742" y="6161064"/>
                  <a:pt x="9847790" y="6151239"/>
                </a:cubicBezTo>
                <a:lnTo>
                  <a:pt x="9728307" y="6131032"/>
                </a:lnTo>
                <a:cubicBezTo>
                  <a:pt x="9675057" y="6140618"/>
                  <a:pt x="9602036" y="6132224"/>
                  <a:pt x="9584505" y="6119612"/>
                </a:cubicBezTo>
                <a:cubicBezTo>
                  <a:pt x="9518953" y="6105336"/>
                  <a:pt x="9415430" y="6079210"/>
                  <a:pt x="9343050" y="6073910"/>
                </a:cubicBezTo>
                <a:lnTo>
                  <a:pt x="9231368" y="6022005"/>
                </a:lnTo>
                <a:lnTo>
                  <a:pt x="9194808" y="6011926"/>
                </a:lnTo>
                <a:lnTo>
                  <a:pt x="9189244" y="6002687"/>
                </a:lnTo>
                <a:lnTo>
                  <a:pt x="9151230" y="5991485"/>
                </a:lnTo>
                <a:lnTo>
                  <a:pt x="9150208" y="5992550"/>
                </a:lnTo>
                <a:cubicBezTo>
                  <a:pt x="9147046" y="5994681"/>
                  <a:pt x="9143082" y="5995773"/>
                  <a:pt x="9137316" y="5994719"/>
                </a:cubicBezTo>
                <a:cubicBezTo>
                  <a:pt x="9138863" y="6014203"/>
                  <a:pt x="9130953" y="6000914"/>
                  <a:pt x="9113810" y="5996085"/>
                </a:cubicBezTo>
                <a:cubicBezTo>
                  <a:pt x="9112389" y="6025268"/>
                  <a:pt x="9068115" y="5990834"/>
                  <a:pt x="9053451" y="6004399"/>
                </a:cubicBezTo>
                <a:lnTo>
                  <a:pt x="9005484" y="6001114"/>
                </a:lnTo>
                <a:lnTo>
                  <a:pt x="9005199" y="6001354"/>
                </a:lnTo>
                <a:cubicBezTo>
                  <a:pt x="9003144" y="6001574"/>
                  <a:pt x="9000325" y="6001246"/>
                  <a:pt x="8996230" y="6000143"/>
                </a:cubicBezTo>
                <a:lnTo>
                  <a:pt x="8990392" y="5998082"/>
                </a:lnTo>
                <a:lnTo>
                  <a:pt x="8974335" y="5994856"/>
                </a:lnTo>
                <a:lnTo>
                  <a:pt x="8968009" y="5995556"/>
                </a:lnTo>
                <a:lnTo>
                  <a:pt x="8963046" y="5997781"/>
                </a:lnTo>
                <a:cubicBezTo>
                  <a:pt x="8954691" y="5989830"/>
                  <a:pt x="8955518" y="5980882"/>
                  <a:pt x="8928986" y="6000969"/>
                </a:cubicBezTo>
                <a:cubicBezTo>
                  <a:pt x="8898032" y="5999949"/>
                  <a:pt x="8789301" y="5985294"/>
                  <a:pt x="8752442" y="5981737"/>
                </a:cubicBezTo>
                <a:cubicBezTo>
                  <a:pt x="8719820" y="5971017"/>
                  <a:pt x="8748195" y="5984678"/>
                  <a:pt x="8707845" y="5979636"/>
                </a:cubicBezTo>
                <a:cubicBezTo>
                  <a:pt x="8671607" y="5960101"/>
                  <a:pt x="8639143" y="5976541"/>
                  <a:pt x="8596069" y="5971064"/>
                </a:cubicBezTo>
                <a:lnTo>
                  <a:pt x="8525228" y="5985906"/>
                </a:lnTo>
                <a:lnTo>
                  <a:pt x="8510981" y="5979991"/>
                </a:lnTo>
                <a:lnTo>
                  <a:pt x="8506165" y="5976990"/>
                </a:lnTo>
                <a:cubicBezTo>
                  <a:pt x="8502647" y="5975213"/>
                  <a:pt x="8500046" y="5974402"/>
                  <a:pt x="8497966" y="5974252"/>
                </a:cubicBezTo>
                <a:lnTo>
                  <a:pt x="8497592" y="5974431"/>
                </a:lnTo>
                <a:lnTo>
                  <a:pt x="8490247" y="5971381"/>
                </a:lnTo>
                <a:lnTo>
                  <a:pt x="8367180" y="5957339"/>
                </a:lnTo>
                <a:cubicBezTo>
                  <a:pt x="8362022" y="5955314"/>
                  <a:pt x="8357731" y="5955662"/>
                  <a:pt x="8353797" y="5957145"/>
                </a:cubicBezTo>
                <a:lnTo>
                  <a:pt x="8352370" y="5957985"/>
                </a:lnTo>
                <a:lnTo>
                  <a:pt x="8320102" y="5940567"/>
                </a:lnTo>
                <a:lnTo>
                  <a:pt x="8314430" y="5940241"/>
                </a:lnTo>
                <a:lnTo>
                  <a:pt x="8295171" y="5926346"/>
                </a:lnTo>
                <a:lnTo>
                  <a:pt x="8284274" y="5920523"/>
                </a:lnTo>
                <a:lnTo>
                  <a:pt x="8283147" y="5916080"/>
                </a:lnTo>
                <a:cubicBezTo>
                  <a:pt x="8280843" y="5912835"/>
                  <a:pt x="8276149" y="5910187"/>
                  <a:pt x="8266073" y="5908905"/>
                </a:cubicBezTo>
                <a:lnTo>
                  <a:pt x="8263374" y="5909135"/>
                </a:lnTo>
                <a:lnTo>
                  <a:pt x="8252031" y="5899292"/>
                </a:lnTo>
                <a:cubicBezTo>
                  <a:pt x="8248857" y="5895442"/>
                  <a:pt x="8246645" y="5891160"/>
                  <a:pt x="8245832" y="5886300"/>
                </a:cubicBezTo>
                <a:cubicBezTo>
                  <a:pt x="8181825" y="5889207"/>
                  <a:pt x="8147128" y="5855085"/>
                  <a:pt x="8090269" y="5840139"/>
                </a:cubicBezTo>
                <a:cubicBezTo>
                  <a:pt x="8025465" y="5816997"/>
                  <a:pt x="7967068" y="5795761"/>
                  <a:pt x="7905405" y="5798166"/>
                </a:cubicBezTo>
                <a:cubicBezTo>
                  <a:pt x="7835117" y="5783254"/>
                  <a:pt x="7780963" y="5781023"/>
                  <a:pt x="7718742" y="5772451"/>
                </a:cubicBezTo>
                <a:lnTo>
                  <a:pt x="7614344" y="5775922"/>
                </a:lnTo>
                <a:lnTo>
                  <a:pt x="7527540" y="5770094"/>
                </a:lnTo>
                <a:lnTo>
                  <a:pt x="7519568" y="5767541"/>
                </a:lnTo>
                <a:cubicBezTo>
                  <a:pt x="7513990" y="5766202"/>
                  <a:pt x="7510170" y="5765852"/>
                  <a:pt x="7507409" y="5766206"/>
                </a:cubicBezTo>
                <a:lnTo>
                  <a:pt x="7507037" y="5766533"/>
                </a:lnTo>
                <a:lnTo>
                  <a:pt x="7495792" y="5764581"/>
                </a:lnTo>
                <a:cubicBezTo>
                  <a:pt x="7476983" y="5760463"/>
                  <a:pt x="7422525" y="5777879"/>
                  <a:pt x="7405388" y="5772686"/>
                </a:cubicBezTo>
                <a:cubicBezTo>
                  <a:pt x="7374786" y="5775636"/>
                  <a:pt x="7333987" y="5776741"/>
                  <a:pt x="7312177" y="5782281"/>
                </a:cubicBezTo>
                <a:lnTo>
                  <a:pt x="7310850" y="5783723"/>
                </a:lnTo>
                <a:lnTo>
                  <a:pt x="7218557" y="5758474"/>
                </a:lnTo>
                <a:lnTo>
                  <a:pt x="7201099" y="5753924"/>
                </a:lnTo>
                <a:lnTo>
                  <a:pt x="7197001" y="5748566"/>
                </a:lnTo>
                <a:cubicBezTo>
                  <a:pt x="7192109" y="5745043"/>
                  <a:pt x="7184503" y="5742904"/>
                  <a:pt x="7170805" y="5743918"/>
                </a:cubicBezTo>
                <a:lnTo>
                  <a:pt x="7096985" y="5731690"/>
                </a:lnTo>
                <a:cubicBezTo>
                  <a:pt x="7061145" y="5730712"/>
                  <a:pt x="7050186" y="5729735"/>
                  <a:pt x="7018493" y="5732064"/>
                </a:cubicBezTo>
                <a:cubicBezTo>
                  <a:pt x="6937525" y="5721126"/>
                  <a:pt x="6943642" y="5696960"/>
                  <a:pt x="6904143" y="5702558"/>
                </a:cubicBezTo>
                <a:cubicBezTo>
                  <a:pt x="6871919" y="5707766"/>
                  <a:pt x="6787986" y="5688692"/>
                  <a:pt x="6708219" y="5674603"/>
                </a:cubicBezTo>
                <a:cubicBezTo>
                  <a:pt x="6649103" y="5665148"/>
                  <a:pt x="6628103" y="5651047"/>
                  <a:pt x="6549452" y="5645827"/>
                </a:cubicBezTo>
                <a:cubicBezTo>
                  <a:pt x="6472151" y="5601737"/>
                  <a:pt x="6409693" y="5625460"/>
                  <a:pt x="6317557" y="5599027"/>
                </a:cubicBezTo>
                <a:cubicBezTo>
                  <a:pt x="6297548" y="5583505"/>
                  <a:pt x="6209289" y="5600698"/>
                  <a:pt x="6168671" y="5596940"/>
                </a:cubicBezTo>
                <a:cubicBezTo>
                  <a:pt x="6128053" y="5593182"/>
                  <a:pt x="6090537" y="5579634"/>
                  <a:pt x="6073845" y="5576478"/>
                </a:cubicBezTo>
                <a:lnTo>
                  <a:pt x="6068527" y="5578015"/>
                </a:lnTo>
                <a:lnTo>
                  <a:pt x="6048635" y="5577332"/>
                </a:lnTo>
                <a:lnTo>
                  <a:pt x="6041280" y="5585681"/>
                </a:lnTo>
                <a:lnTo>
                  <a:pt x="6010089" y="5590774"/>
                </a:lnTo>
                <a:cubicBezTo>
                  <a:pt x="5998678" y="5591361"/>
                  <a:pt x="5970125" y="5590448"/>
                  <a:pt x="5957374" y="5587130"/>
                </a:cubicBezTo>
                <a:lnTo>
                  <a:pt x="5758917" y="5571438"/>
                </a:lnTo>
                <a:lnTo>
                  <a:pt x="5626958" y="5570415"/>
                </a:lnTo>
                <a:lnTo>
                  <a:pt x="5470904" y="5584435"/>
                </a:lnTo>
                <a:cubicBezTo>
                  <a:pt x="5478132" y="5597463"/>
                  <a:pt x="5439008" y="5583397"/>
                  <a:pt x="5432758" y="5595688"/>
                </a:cubicBezTo>
                <a:cubicBezTo>
                  <a:pt x="5429367" y="5605720"/>
                  <a:pt x="5391826" y="5610404"/>
                  <a:pt x="5381665" y="5613390"/>
                </a:cubicBezTo>
                <a:lnTo>
                  <a:pt x="5261761" y="5633807"/>
                </a:lnTo>
                <a:cubicBezTo>
                  <a:pt x="5251596" y="5633991"/>
                  <a:pt x="5230549" y="5642301"/>
                  <a:pt x="5222961" y="5644931"/>
                </a:cubicBezTo>
                <a:lnTo>
                  <a:pt x="5174658" y="5647921"/>
                </a:lnTo>
                <a:lnTo>
                  <a:pt x="5156553" y="5655144"/>
                </a:lnTo>
                <a:lnTo>
                  <a:pt x="5142596" y="5658544"/>
                </a:lnTo>
                <a:lnTo>
                  <a:pt x="5139595" y="5660645"/>
                </a:lnTo>
                <a:cubicBezTo>
                  <a:pt x="5133875" y="5664685"/>
                  <a:pt x="5128077" y="5668496"/>
                  <a:pt x="5121657" y="5671498"/>
                </a:cubicBezTo>
                <a:cubicBezTo>
                  <a:pt x="5108318" y="5642879"/>
                  <a:pt x="5064854" y="5692315"/>
                  <a:pt x="5065789" y="5664927"/>
                </a:cubicBezTo>
                <a:cubicBezTo>
                  <a:pt x="5028194" y="5676443"/>
                  <a:pt x="5038945" y="5647354"/>
                  <a:pt x="5011512" y="5681308"/>
                </a:cubicBezTo>
                <a:cubicBezTo>
                  <a:pt x="4937025" y="5680925"/>
                  <a:pt x="4916355" y="5667918"/>
                  <a:pt x="4840439" y="5705325"/>
                </a:cubicBezTo>
                <a:cubicBezTo>
                  <a:pt x="4806741" y="5721967"/>
                  <a:pt x="4784108" y="5733113"/>
                  <a:pt x="4762445" y="5733093"/>
                </a:cubicBezTo>
                <a:cubicBezTo>
                  <a:pt x="4741324" y="5737594"/>
                  <a:pt x="4729483" y="5740416"/>
                  <a:pt x="4723183" y="5742108"/>
                </a:cubicBezTo>
                <a:lnTo>
                  <a:pt x="4721175" y="5742856"/>
                </a:lnTo>
                <a:lnTo>
                  <a:pt x="4715526" y="5741581"/>
                </a:lnTo>
                <a:cubicBezTo>
                  <a:pt x="4680149" y="5748537"/>
                  <a:pt x="4524746" y="5749345"/>
                  <a:pt x="4515811" y="5751483"/>
                </a:cubicBezTo>
                <a:cubicBezTo>
                  <a:pt x="4457821" y="5764595"/>
                  <a:pt x="4462660" y="5765336"/>
                  <a:pt x="4428540" y="5762134"/>
                </a:cubicBezTo>
                <a:cubicBezTo>
                  <a:pt x="4423305" y="5758763"/>
                  <a:pt x="4368975" y="5765057"/>
                  <a:pt x="4362874" y="5763480"/>
                </a:cubicBezTo>
                <a:lnTo>
                  <a:pt x="4316963" y="5756865"/>
                </a:lnTo>
                <a:lnTo>
                  <a:pt x="4315109" y="5758206"/>
                </a:lnTo>
                <a:cubicBezTo>
                  <a:pt x="4306124" y="5761577"/>
                  <a:pt x="4299996" y="5761576"/>
                  <a:pt x="4295141" y="5760085"/>
                </a:cubicBezTo>
                <a:lnTo>
                  <a:pt x="4290061" y="5757168"/>
                </a:lnTo>
                <a:lnTo>
                  <a:pt x="4276140" y="5757414"/>
                </a:lnTo>
                <a:lnTo>
                  <a:pt x="4248115" y="5755090"/>
                </a:lnTo>
                <a:lnTo>
                  <a:pt x="4202048" y="5757885"/>
                </a:lnTo>
                <a:cubicBezTo>
                  <a:pt x="4201946" y="5758305"/>
                  <a:pt x="4201844" y="5758724"/>
                  <a:pt x="4201744" y="5759144"/>
                </a:cubicBezTo>
                <a:cubicBezTo>
                  <a:pt x="4200117" y="5761981"/>
                  <a:pt x="4197141" y="5764100"/>
                  <a:pt x="4191246" y="5764778"/>
                </a:cubicBezTo>
                <a:cubicBezTo>
                  <a:pt x="4204214" y="5782067"/>
                  <a:pt x="4161275" y="5780172"/>
                  <a:pt x="4142743" y="5780643"/>
                </a:cubicBezTo>
                <a:cubicBezTo>
                  <a:pt x="4124718" y="5787709"/>
                  <a:pt x="4099100" y="5801289"/>
                  <a:pt x="4083095" y="5807176"/>
                </a:cubicBezTo>
                <a:lnTo>
                  <a:pt x="4074544" y="5808011"/>
                </a:lnTo>
                <a:cubicBezTo>
                  <a:pt x="4074505" y="5808112"/>
                  <a:pt x="4074464" y="5808211"/>
                  <a:pt x="4074425" y="5808310"/>
                </a:cubicBezTo>
                <a:cubicBezTo>
                  <a:pt x="4072679" y="5809094"/>
                  <a:pt x="4069907" y="5809595"/>
                  <a:pt x="4065508" y="5809754"/>
                </a:cubicBezTo>
                <a:lnTo>
                  <a:pt x="4058952" y="5809536"/>
                </a:lnTo>
                <a:lnTo>
                  <a:pt x="4042362" y="5811157"/>
                </a:lnTo>
                <a:lnTo>
                  <a:pt x="4036994" y="5813591"/>
                </a:lnTo>
                <a:lnTo>
                  <a:pt x="4035361" y="5817258"/>
                </a:lnTo>
                <a:lnTo>
                  <a:pt x="4033776" y="5817023"/>
                </a:lnTo>
                <a:cubicBezTo>
                  <a:pt x="4021425" y="5812159"/>
                  <a:pt x="4016875" y="5803783"/>
                  <a:pt x="4004536" y="5829591"/>
                </a:cubicBezTo>
                <a:cubicBezTo>
                  <a:pt x="3976668" y="5822526"/>
                  <a:pt x="3972978" y="5837855"/>
                  <a:pt x="3936844" y="5847048"/>
                </a:cubicBezTo>
                <a:cubicBezTo>
                  <a:pt x="3920507" y="5839324"/>
                  <a:pt x="3908536" y="5844013"/>
                  <a:pt x="3897273" y="5852703"/>
                </a:cubicBezTo>
                <a:cubicBezTo>
                  <a:pt x="3861093" y="5852207"/>
                  <a:pt x="3829629" y="5866077"/>
                  <a:pt x="3789758" y="5872941"/>
                </a:cubicBezTo>
                <a:cubicBezTo>
                  <a:pt x="3741008" y="5887647"/>
                  <a:pt x="3725130" y="5889624"/>
                  <a:pt x="3682511" y="5896864"/>
                </a:cubicBezTo>
                <a:lnTo>
                  <a:pt x="3610033" y="5929135"/>
                </a:lnTo>
                <a:lnTo>
                  <a:pt x="3603853" y="5927773"/>
                </a:lnTo>
                <a:cubicBezTo>
                  <a:pt x="3599581" y="5927154"/>
                  <a:pt x="3596727" y="5927154"/>
                  <a:pt x="3594734" y="5927609"/>
                </a:cubicBezTo>
                <a:lnTo>
                  <a:pt x="3594499" y="5927878"/>
                </a:lnTo>
                <a:lnTo>
                  <a:pt x="3585976" y="5927188"/>
                </a:lnTo>
                <a:cubicBezTo>
                  <a:pt x="3571624" y="5925397"/>
                  <a:pt x="3549390" y="5939596"/>
                  <a:pt x="3536133" y="5936887"/>
                </a:cubicBezTo>
                <a:cubicBezTo>
                  <a:pt x="3513941" y="5941183"/>
                  <a:pt x="3488623" y="5934918"/>
                  <a:pt x="3473221" y="5940548"/>
                </a:cubicBezTo>
                <a:lnTo>
                  <a:pt x="3400726" y="5952596"/>
                </a:lnTo>
                <a:lnTo>
                  <a:pt x="3375936" y="5941189"/>
                </a:lnTo>
                <a:lnTo>
                  <a:pt x="3348220" y="5944802"/>
                </a:lnTo>
                <a:cubicBezTo>
                  <a:pt x="3337207" y="5945475"/>
                  <a:pt x="3327055" y="5946237"/>
                  <a:pt x="3319640" y="5949737"/>
                </a:cubicBezTo>
                <a:lnTo>
                  <a:pt x="3248530" y="5968289"/>
                </a:lnTo>
                <a:lnTo>
                  <a:pt x="3210309" y="5954736"/>
                </a:lnTo>
                <a:cubicBezTo>
                  <a:pt x="3206089" y="5952812"/>
                  <a:pt x="3200153" y="5952268"/>
                  <a:pt x="3190376" y="5954857"/>
                </a:cubicBezTo>
                <a:lnTo>
                  <a:pt x="3188146" y="5956038"/>
                </a:lnTo>
                <a:cubicBezTo>
                  <a:pt x="3182626" y="5954058"/>
                  <a:pt x="3141857" y="5956624"/>
                  <a:pt x="3108597" y="5957358"/>
                </a:cubicBezTo>
                <a:cubicBezTo>
                  <a:pt x="3055969" y="5959784"/>
                  <a:pt x="3048941" y="5952417"/>
                  <a:pt x="2988585" y="5960444"/>
                </a:cubicBezTo>
                <a:cubicBezTo>
                  <a:pt x="2928854" y="5964632"/>
                  <a:pt x="2917952" y="5959591"/>
                  <a:pt x="2876541" y="5967961"/>
                </a:cubicBezTo>
                <a:lnTo>
                  <a:pt x="2626865" y="5968713"/>
                </a:lnTo>
                <a:cubicBezTo>
                  <a:pt x="2562349" y="5946800"/>
                  <a:pt x="2563423" y="5977398"/>
                  <a:pt x="2491423" y="5970428"/>
                </a:cubicBezTo>
                <a:cubicBezTo>
                  <a:pt x="2433092" y="6035904"/>
                  <a:pt x="2455710" y="5995425"/>
                  <a:pt x="2415618" y="6003657"/>
                </a:cubicBezTo>
                <a:lnTo>
                  <a:pt x="2290099" y="6001093"/>
                </a:lnTo>
                <a:cubicBezTo>
                  <a:pt x="2257058" y="5987464"/>
                  <a:pt x="2202459" y="6022632"/>
                  <a:pt x="2161715" y="6004244"/>
                </a:cubicBezTo>
                <a:cubicBezTo>
                  <a:pt x="2122715" y="6007244"/>
                  <a:pt x="2080451" y="6015292"/>
                  <a:pt x="2056090" y="6019086"/>
                </a:cubicBezTo>
                <a:cubicBezTo>
                  <a:pt x="2019829" y="6026050"/>
                  <a:pt x="1978840" y="6038739"/>
                  <a:pt x="1944154" y="6046026"/>
                </a:cubicBezTo>
                <a:cubicBezTo>
                  <a:pt x="1925868" y="6034021"/>
                  <a:pt x="1896028" y="6059125"/>
                  <a:pt x="1847969" y="6062810"/>
                </a:cubicBezTo>
                <a:cubicBezTo>
                  <a:pt x="1827978" y="6048913"/>
                  <a:pt x="1815571" y="6065486"/>
                  <a:pt x="1777084" y="6047209"/>
                </a:cubicBezTo>
                <a:cubicBezTo>
                  <a:pt x="1775440" y="6049158"/>
                  <a:pt x="1773398" y="6050977"/>
                  <a:pt x="1771026" y="6052610"/>
                </a:cubicBezTo>
                <a:cubicBezTo>
                  <a:pt x="1757252" y="6062088"/>
                  <a:pt x="1735529" y="6063344"/>
                  <a:pt x="1722510" y="6055412"/>
                </a:cubicBezTo>
                <a:cubicBezTo>
                  <a:pt x="1691780" y="6043382"/>
                  <a:pt x="1662322" y="6038247"/>
                  <a:pt x="1633942" y="6035716"/>
                </a:cubicBezTo>
                <a:lnTo>
                  <a:pt x="1586146" y="6045126"/>
                </a:lnTo>
                <a:cubicBezTo>
                  <a:pt x="1567949" y="6050358"/>
                  <a:pt x="1545901" y="6061305"/>
                  <a:pt x="1524749" y="6067115"/>
                </a:cubicBezTo>
                <a:cubicBezTo>
                  <a:pt x="1502587" y="6070337"/>
                  <a:pt x="1478014" y="6065935"/>
                  <a:pt x="1459243" y="6079986"/>
                </a:cubicBezTo>
                <a:cubicBezTo>
                  <a:pt x="1421475" y="6095139"/>
                  <a:pt x="1374525" y="6079162"/>
                  <a:pt x="1349458" y="6115647"/>
                </a:cubicBezTo>
                <a:cubicBezTo>
                  <a:pt x="1273277" y="6137331"/>
                  <a:pt x="1121513" y="6171202"/>
                  <a:pt x="1009213" y="6196169"/>
                </a:cubicBezTo>
                <a:cubicBezTo>
                  <a:pt x="939017" y="6208471"/>
                  <a:pt x="866896" y="6205091"/>
                  <a:pt x="808573" y="6211966"/>
                </a:cubicBezTo>
                <a:cubicBezTo>
                  <a:pt x="802824" y="6209126"/>
                  <a:pt x="726017" y="6232905"/>
                  <a:pt x="719550" y="6231933"/>
                </a:cubicBezTo>
                <a:lnTo>
                  <a:pt x="698796" y="6232599"/>
                </a:lnTo>
                <a:cubicBezTo>
                  <a:pt x="689834" y="6236836"/>
                  <a:pt x="683493" y="6237437"/>
                  <a:pt x="678328" y="6236429"/>
                </a:cubicBezTo>
                <a:lnTo>
                  <a:pt x="672785" y="6234027"/>
                </a:lnTo>
                <a:lnTo>
                  <a:pt x="658407" y="6235638"/>
                </a:lnTo>
                <a:lnTo>
                  <a:pt x="629186" y="6236074"/>
                </a:lnTo>
                <a:lnTo>
                  <a:pt x="624559" y="6238724"/>
                </a:lnTo>
                <a:lnTo>
                  <a:pt x="581799" y="6243380"/>
                </a:lnTo>
                <a:cubicBezTo>
                  <a:pt x="581737" y="6243807"/>
                  <a:pt x="581672" y="6244236"/>
                  <a:pt x="581609" y="6244664"/>
                </a:cubicBezTo>
                <a:cubicBezTo>
                  <a:pt x="580205" y="6247646"/>
                  <a:pt x="577332" y="6250048"/>
                  <a:pt x="571300" y="6251300"/>
                </a:cubicBezTo>
                <a:cubicBezTo>
                  <a:pt x="551624" y="6261209"/>
                  <a:pt x="484500" y="6294596"/>
                  <a:pt x="463550" y="6304115"/>
                </a:cubicBezTo>
                <a:cubicBezTo>
                  <a:pt x="453137" y="6305662"/>
                  <a:pt x="449732" y="6307620"/>
                  <a:pt x="445607" y="6308407"/>
                </a:cubicBezTo>
                <a:lnTo>
                  <a:pt x="438800" y="6308835"/>
                </a:lnTo>
                <a:cubicBezTo>
                  <a:pt x="417223" y="6317125"/>
                  <a:pt x="343313" y="6348349"/>
                  <a:pt x="316139" y="6358155"/>
                </a:cubicBezTo>
                <a:cubicBezTo>
                  <a:pt x="298482" y="6352074"/>
                  <a:pt x="286557" y="6357914"/>
                  <a:pt x="275749" y="6367668"/>
                </a:cubicBezTo>
                <a:cubicBezTo>
                  <a:pt x="238275" y="6370726"/>
                  <a:pt x="207077" y="6387621"/>
                  <a:pt x="166497" y="6398366"/>
                </a:cubicBezTo>
                <a:lnTo>
                  <a:pt x="1" y="6464830"/>
                </a:lnTo>
                <a:lnTo>
                  <a:pt x="1" y="2274073"/>
                </a:lnTo>
                <a:lnTo>
                  <a:pt x="0" y="2274073"/>
                </a:lnTo>
                <a:close/>
              </a:path>
            </a:pathLst>
          </a:custGeom>
        </p:spPr>
      </p:pic>
      <p:sp>
        <p:nvSpPr>
          <p:cNvPr id="6" name="Metin kutusu 5">
            <a:extLst>
              <a:ext uri="{FF2B5EF4-FFF2-40B4-BE49-F238E27FC236}">
                <a16:creationId xmlns:a16="http://schemas.microsoft.com/office/drawing/2014/main" id="{36A00D15-31FA-F090-E99B-E6E3C0E8FBD8}"/>
              </a:ext>
            </a:extLst>
          </p:cNvPr>
          <p:cNvSpPr txBox="1"/>
          <p:nvPr/>
        </p:nvSpPr>
        <p:spPr>
          <a:xfrm>
            <a:off x="1190625" y="5422612"/>
            <a:ext cx="10439400" cy="584775"/>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3200"/>
              <a:t>Konya 132 adet akıllı kent uygulamaları projesi ile zirvede!</a:t>
            </a:r>
          </a:p>
        </p:txBody>
      </p:sp>
    </p:spTree>
    <p:extLst>
      <p:ext uri="{BB962C8B-B14F-4D97-AF65-F5344CB8AC3E}">
        <p14:creationId xmlns:p14="http://schemas.microsoft.com/office/powerpoint/2010/main" val="62288938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2"/>
  <p:tag name="AS_OS" val="Unix 6.2.0.1015"/>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1015</Words>
  <Application>Microsoft Office PowerPoint</Application>
  <PresentationFormat>Geniş ekran</PresentationFormat>
  <Paragraphs>111</Paragraphs>
  <Slides>37</Slides>
  <Notes>1</Notes>
  <HiddenSlides>0</HiddenSlides>
  <MMClips>0</MMClips>
  <ScaleCrop>false</ScaleCrop>
  <HeadingPairs>
    <vt:vector size="6" baseType="variant">
      <vt:variant>
        <vt:lpstr>Kullanılan Yazı Tipleri</vt:lpstr>
      </vt:variant>
      <vt:variant>
        <vt:i4>8</vt:i4>
      </vt:variant>
      <vt:variant>
        <vt:lpstr>Tema</vt:lpstr>
      </vt:variant>
      <vt:variant>
        <vt:i4>5</vt:i4>
      </vt:variant>
      <vt:variant>
        <vt:lpstr>Slayt Başlıkları</vt:lpstr>
      </vt:variant>
      <vt:variant>
        <vt:i4>37</vt:i4>
      </vt:variant>
    </vt:vector>
  </HeadingPairs>
  <TitlesOfParts>
    <vt:vector size="50" baseType="lpstr">
      <vt:lpstr>Arial</vt:lpstr>
      <vt:lpstr>Baskerville Old Face</vt:lpstr>
      <vt:lpstr>Calibri</vt:lpstr>
      <vt:lpstr>Calibri Light</vt:lpstr>
      <vt:lpstr>Corbel</vt:lpstr>
      <vt:lpstr>Inter</vt:lpstr>
      <vt:lpstr>Söhne</vt:lpstr>
      <vt:lpstr>var(--h1_typography-font-family)</vt:lpstr>
      <vt:lpstr>Office Theme</vt:lpstr>
      <vt:lpstr>Office Teması</vt:lpstr>
      <vt:lpstr>Office Teması</vt:lpstr>
      <vt:lpstr>Office Teması</vt:lpstr>
      <vt:lpstr>Office Teması</vt:lpstr>
      <vt:lpstr>Akıllı Şehir Sistemleri ve Dijital Kentler</vt:lpstr>
      <vt:lpstr>PowerPoint Sunusu</vt:lpstr>
      <vt:lpstr>PowerPoint Sunusu</vt:lpstr>
      <vt:lpstr>          Akıllı Şehir Sistemlerinin Önemi</vt:lpstr>
      <vt:lpstr>PowerPoint Sunusu</vt:lpstr>
      <vt:lpstr> Akıllı Şehirlerin Gelecekteki Eğilimleri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Dünya‘ dan Akıllı Kent Örnekleri</vt:lpstr>
      <vt:lpstr>Dünyanın En Akıllı Şehri Güney Kore/ Songdo</vt:lpstr>
      <vt:lpstr>Norveç KARTAİ</vt:lpstr>
      <vt:lpstr>Katar/ Lusail</vt:lpstr>
      <vt:lpstr> </vt:lpstr>
      <vt:lpstr>Amsterdam  RESILIO (Akıllı, Yenilikçi, İklime Uyumlu Çatı Üstlerinin Dayanıklılık Ağı) projesi</vt:lpstr>
      <vt:lpstr>Birleşik Arap Emirlikleri/ Masdar</vt:lpstr>
      <vt:lpstr>PowerPoint Sunusu</vt:lpstr>
      <vt:lpstr>Akıllı kent hedefleri nelerdir?  Şehirlerin akıllı teknolojileri ve uygulamaları hangi nüfus gruplarının ihtiyaçlarını karşılamak ve yaşam kalitesini artırmak için özellikle önemlidir? </vt:lpstr>
      <vt:lpstr>PowerPoint Sunusu</vt:lpstr>
      <vt:lpstr>Peki bu hedefler nelerdir?</vt:lpstr>
      <vt:lpstr>PowerPoint Sunusu</vt:lpstr>
      <vt:lpstr>PowerPoint Sunusu</vt:lpstr>
      <vt:lpstr>PowerPoint Sunusu</vt:lpstr>
      <vt:lpstr>PowerPoint Sunusu</vt:lpstr>
      <vt:lpstr>PowerPoint Sunusu</vt:lpstr>
      <vt:lpstr>PowerPoint Sunusu</vt:lpstr>
      <vt:lpstr>Şehirlerin akıllı teknolojileri ve uygulamaları hangi nüfus gruplarının ihtiyaçlarını karşılamak ve yaşam kalitesini artırmak için özellikle önemlidir?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Akıllı Şehir Sistemleri ve Dijital Kentler</dc:title>
  <cp:lastModifiedBy>Zehra Aktürk</cp:lastModifiedBy>
  <cp:revision>14</cp:revision>
  <cp:lastPrinted>2023-11-12T20:39:43Z</cp:lastPrinted>
  <dcterms:created xsi:type="dcterms:W3CDTF">2023-11-12T20:39:43Z</dcterms:created>
  <dcterms:modified xsi:type="dcterms:W3CDTF">2023-11-13T07:43:32Z</dcterms:modified>
</cp:coreProperties>
</file>